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16140622" r:id="rId4"/>
    <p:sldId id="262" r:id="rId5"/>
    <p:sldId id="263" r:id="rId6"/>
    <p:sldId id="265" r:id="rId7"/>
    <p:sldId id="16140625" r:id="rId8"/>
    <p:sldId id="16140628" r:id="rId9"/>
    <p:sldId id="16140630" r:id="rId10"/>
    <p:sldId id="16140629"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AICTE" TargetMode="External"/><Relationship Id="rId1" Type="http://schemas.openxmlformats.org/officeDocument/2006/relationships/hyperlink" Target="Byri%20Geethik%20Steganography%20AICTE%20PPT%20.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By:Byri Geethik</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pitchFamily="34" charset="0"/>
                <a:cs typeface="Arial" panose="020B0604020202020204" pitchFamily="34" charset="0"/>
                <a:sym typeface="+mn-ea"/>
              </a:rPr>
              <a:t>Byri Geethik</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DR. Lankapalli Bullaya College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a:sym typeface="+mn-ea"/>
              </a:rPr>
              <a:t>In today digital age, ebsuring data security and privacy is a top priority. Traditional encryption.</a:t>
            </a:r>
            <a:endParaRPr lang="en-US" sz="2400"/>
          </a:p>
          <a:p>
            <a:pPr marL="0" indent="0">
              <a:buNone/>
            </a:pPr>
            <a:r>
              <a:rPr lang="en-US" sz="2400">
                <a:sym typeface="+mn-ea"/>
              </a:rPr>
              <a:t>methods arwe often prone toi detection and interception. Our project tackles this challenge by using steganography to hide secret messages within images. This method offers covert communcation channel, enhancing data confidentiality without raising suspicion. </a:t>
            </a:r>
            <a:endParaRPr lang="en-US" sz="2400"/>
          </a:p>
          <a:p>
            <a:pPr marL="0" indent="0">
              <a:buNone/>
            </a:pP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sz="2400">
                <a:sym typeface="+mn-ea"/>
              </a:rPr>
              <a:t>Programming Languages: Python</a:t>
            </a:r>
            <a:endParaRPr lang="en-US" sz="2400"/>
          </a:p>
          <a:p>
            <a:pPr>
              <a:buFont typeface="Arial" panose="020B0604020202020204" pitchFamily="34" charset="0"/>
              <a:buChar char="•"/>
            </a:pPr>
            <a:r>
              <a:rPr lang="en-US" sz="2400">
                <a:sym typeface="+mn-ea"/>
              </a:rPr>
              <a:t>Platform : Cross-platform(Windows)</a:t>
            </a:r>
            <a:endParaRPr lang="en-US" sz="2400"/>
          </a:p>
          <a:p>
            <a:pPr>
              <a:buFont typeface="Arial" panose="020B0604020202020204" pitchFamily="34" charset="0"/>
              <a:buChar char="•"/>
            </a:pPr>
            <a:r>
              <a:rPr lang="en-US" sz="2400">
                <a:sym typeface="+mn-ea"/>
              </a:rPr>
              <a:t>Tools:Python3 (IDLE)</a:t>
            </a:r>
            <a:endParaRPr lang="en-US" sz="2400"/>
          </a:p>
          <a:p>
            <a:pPr>
              <a:buFont typeface="Arial" panose="020B0604020202020204" pitchFamily="34" charset="0"/>
              <a:buChar char="•"/>
            </a:pPr>
            <a:r>
              <a:rPr lang="en-US" sz="2400">
                <a:sym typeface="+mn-ea"/>
              </a:rPr>
              <a:t>Libraries:</a:t>
            </a:r>
            <a:endParaRPr lang="en-US" sz="2400"/>
          </a:p>
          <a:p>
            <a:pPr>
              <a:buFont typeface="Wingdings" panose="05000000000000000000" charset="0"/>
              <a:buChar char="v"/>
            </a:pPr>
            <a:r>
              <a:rPr lang="en-US" sz="2400">
                <a:sym typeface="+mn-ea"/>
              </a:rPr>
              <a:t>OpenCv for image processing</a:t>
            </a:r>
            <a:endParaRPr lang="en-US" sz="2400"/>
          </a:p>
          <a:p>
            <a:pPr>
              <a:buFont typeface="Wingdings" panose="05000000000000000000" charset="0"/>
              <a:buChar char="v"/>
            </a:pPr>
            <a:r>
              <a:rPr lang="en-US" sz="2400">
                <a:sym typeface="+mn-ea"/>
              </a:rPr>
              <a:t>NumPy for efficient array manipulation</a:t>
            </a:r>
            <a:endParaRPr lang="en-US" sz="2400"/>
          </a:p>
          <a:p>
            <a:pPr marL="0" indent="0">
              <a:buFont typeface="Wingdings" panose="05000000000000000000" charset="0"/>
              <a:buNone/>
            </a:pPr>
            <a:r>
              <a:rPr lang="en-US">
                <a:sym typeface="+mn-ea"/>
              </a:rPr>
              <a:t> </a:t>
            </a:r>
            <a:endParaRPr lang="en-US"/>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a:buFont typeface="Arial" panose="020B0604020202020204" pitchFamily="34" charset="0"/>
              <a:buChar char="•"/>
            </a:pPr>
            <a:r>
              <a:rPr lang="en-US" sz="2400">
                <a:sym typeface="+mn-ea"/>
              </a:rPr>
              <a:t>Implements robust LSB Steganography that embeds both the passcode and message length in the image header.</a:t>
            </a:r>
            <a:endParaRPr lang="en-US" sz="2400"/>
          </a:p>
          <a:p>
            <a:pPr>
              <a:buFont typeface="Arial" panose="020B0604020202020204" pitchFamily="34" charset="0"/>
              <a:buChar char="•"/>
            </a:pPr>
            <a:r>
              <a:rPr lang="en-US" sz="2400">
                <a:sym typeface="+mn-ea"/>
              </a:rPr>
              <a:t>Uses lossless PNG format to preserve hidden data integrity.</a:t>
            </a:r>
            <a:endParaRPr lang="en-US" sz="2400"/>
          </a:p>
          <a:p>
            <a:pPr>
              <a:buFont typeface="Arial" panose="020B0604020202020204" pitchFamily="34" charset="0"/>
              <a:buChar char="•"/>
            </a:pPr>
            <a:r>
              <a:rPr lang="en-US" sz="2400">
                <a:sym typeface="+mn-ea"/>
              </a:rPr>
              <a:t>Features a modern, user-friendly GUI for both encryption and decryption processes.</a:t>
            </a:r>
            <a:endParaRPr lang="en-US" sz="2400"/>
          </a:p>
          <a:p>
            <a:pPr>
              <a:buFont typeface="Arial" panose="020B0604020202020204" pitchFamily="34" charset="0"/>
              <a:buChar char="•"/>
            </a:pPr>
            <a:r>
              <a:rPr lang="en-US" sz="2400">
                <a:sym typeface="+mn-ea"/>
              </a:rPr>
              <a:t>Combines advanced image processing techniques with secure data transmission.</a:t>
            </a:r>
            <a:endParaRPr lang="en-US" sz="2400"/>
          </a:p>
          <a:p>
            <a:pPr>
              <a:buFont typeface="Arial" panose="020B0604020202020204" pitchFamily="34" charset="0"/>
              <a:buChar char="•"/>
            </a:pPr>
            <a:endParaRPr lang="en-IN" sz="2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en-IN" sz="2400" dirty="0"/>
              <a:t>Law Enforcement and Intelligence Agencies</a:t>
            </a:r>
            <a:endParaRPr lang="en-US" altLang="en-IN" sz="2400" dirty="0"/>
          </a:p>
          <a:p>
            <a:pPr>
              <a:buFont typeface="Arial" panose="020B0604020202020204" pitchFamily="34" charset="0"/>
              <a:buChar char="•"/>
            </a:pPr>
            <a:r>
              <a:rPr lang="en-US" altLang="en-IN" sz="2400" dirty="0"/>
              <a:t>Military and Intelligence</a:t>
            </a:r>
            <a:endParaRPr lang="en-US" altLang="en-IN" sz="2400" dirty="0"/>
          </a:p>
          <a:p>
            <a:pPr>
              <a:buFont typeface="Arial" panose="020B0604020202020204" pitchFamily="34" charset="0"/>
              <a:buChar char="•"/>
            </a:pPr>
            <a:r>
              <a:rPr lang="en-US" altLang="en-IN" sz="2400" dirty="0"/>
              <a:t>Digital Right Managemnet</a:t>
            </a:r>
            <a:endParaRPr lang="en-US" altLang="en-IN" sz="2400" dirty="0"/>
          </a:p>
          <a:p>
            <a:pPr>
              <a:buFont typeface="Arial" panose="020B0604020202020204" pitchFamily="34" charset="0"/>
              <a:buChar char="•"/>
            </a:pPr>
            <a:r>
              <a:rPr lang="en-US" altLang="en-IN" sz="2400" dirty="0"/>
              <a:t>Whistleblowers</a:t>
            </a:r>
            <a:endParaRPr lang="en-US" alt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8" name="Content Placeholder 7"/>
          <p:cNvPicPr>
            <a:picLocks noChangeAspect="1"/>
          </p:cNvPicPr>
          <p:nvPr>
            <p:ph sz="half" idx="1"/>
          </p:nvPr>
        </p:nvPicPr>
        <p:blipFill>
          <a:blip r:embed="rId1"/>
          <a:stretch>
            <a:fillRect/>
          </a:stretch>
        </p:blipFill>
        <p:spPr>
          <a:xfrm>
            <a:off x="170815" y="1222375"/>
            <a:ext cx="4792980" cy="4469765"/>
          </a:xfrm>
          <a:prstGeom prst="rect">
            <a:avLst/>
          </a:prstGeom>
        </p:spPr>
      </p:pic>
      <p:pic>
        <p:nvPicPr>
          <p:cNvPr id="9" name="Picture 8" descr="encryptedImage"/>
          <p:cNvPicPr>
            <a:picLocks noChangeAspect="1"/>
          </p:cNvPicPr>
          <p:nvPr/>
        </p:nvPicPr>
        <p:blipFill>
          <a:blip r:embed="rId2"/>
          <a:stretch>
            <a:fillRect/>
          </a:stretch>
        </p:blipFill>
        <p:spPr>
          <a:xfrm>
            <a:off x="7674610" y="2024380"/>
            <a:ext cx="4239895" cy="4335780"/>
          </a:xfrm>
          <a:prstGeom prst="rect">
            <a:avLst/>
          </a:prstGeom>
        </p:spPr>
      </p:pic>
      <p:pic>
        <p:nvPicPr>
          <p:cNvPr id="11" name="Content Placeholder 10"/>
          <p:cNvPicPr>
            <a:picLocks noChangeAspect="1"/>
          </p:cNvPicPr>
          <p:nvPr>
            <p:ph sz="half" idx="2"/>
          </p:nvPr>
        </p:nvPicPr>
        <p:blipFill>
          <a:blip r:embed="rId3"/>
          <a:stretch>
            <a:fillRect/>
          </a:stretch>
        </p:blipFill>
        <p:spPr>
          <a:xfrm>
            <a:off x="2479675" y="2268855"/>
            <a:ext cx="5194935" cy="38461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sz="2400">
                <a:sym typeface="+mn-ea"/>
              </a:rPr>
              <a:t>Our project succesfully demonstrates a novel approach to data security by hiding information with in an image using LSB steganography.</a:t>
            </a:r>
            <a:endParaRPr lang="en-US" sz="2400"/>
          </a:p>
          <a:p>
            <a:endParaRPr lang="en-US" sz="2400"/>
          </a:p>
          <a:p>
            <a:r>
              <a:rPr lang="en-US" sz="2400">
                <a:sym typeface="+mn-ea"/>
              </a:rPr>
              <a:t>This technique is both secure and undetectable, thanks to embedding critical header information such as passcode and message lengths.</a:t>
            </a:r>
            <a:endParaRPr lang="en-US" sz="2400"/>
          </a:p>
          <a:p>
            <a:r>
              <a:rPr lang="en-US" sz="2400">
                <a:sym typeface="+mn-ea"/>
              </a:rPr>
              <a:t>The user-friendly GUI enhances the accessibility of the methos, making it a practical tool for secure communication.</a:t>
            </a:r>
            <a:endParaRPr lang="en-US" sz="2400"/>
          </a:p>
          <a:p>
            <a:r>
              <a:rPr lang="en-US" sz="2400">
                <a:sym typeface="+mn-ea"/>
              </a:rPr>
              <a:t>This project contributes to the broader fiels of digital privacy and secure data transmission. </a:t>
            </a:r>
            <a:endParaRPr lang="en-US" sz="2400"/>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581827" y="1232811"/>
            <a:ext cx="11029615" cy="4673324"/>
          </a:xfrm>
        </p:spPr>
        <p:txBody>
          <a:bodyPr/>
          <a:lstStyle/>
          <a:p>
            <a:r>
              <a:rPr lang="en-IN" sz="2400" dirty="0">
                <a:hlinkClick r:id="rId1" tooltip="" action="ppaction://hlinkfile"/>
              </a:rPr>
              <a:t>Byri Geethik Steganography AICTE PPT .pptx</a:t>
            </a:r>
            <a:endParaRPr lang="en-IN" sz="2400" dirty="0">
              <a:hlinkClick r:id="rId1" tooltip="" action="ppaction://hlinkfile"/>
            </a:endParaRPr>
          </a:p>
          <a:p>
            <a:r>
              <a:rPr lang="en-US" altLang="en-US" sz="2400" dirty="0">
                <a:hlinkClick r:id="rId2" tooltip="https://github.com/geethikbyri/stego.git" action="ppaction://hlinkfile"/>
              </a:rPr>
              <a:t>https://github.com/geethikbyri/stego.git</a:t>
            </a:r>
            <a:endParaRPr lang="en-US" altLang="en-US" sz="24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1835</Words>
  <Application>WPS Presentation</Application>
  <PresentationFormat>Custom</PresentationFormat>
  <Paragraphs>74</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Wingdings</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35</cp:revision>
  <dcterms:created xsi:type="dcterms:W3CDTF">2021-05-26T16:50:00Z</dcterms:created>
  <dcterms:modified xsi:type="dcterms:W3CDTF">2025-02-16T04:21:51Z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4C7E2F424A7F4BBE9F61D668806E42E1_13</vt:lpwstr>
  </property>
  <property fmtid="{D5CDD505-2E9C-101B-9397-08002B2CF9AE}" pid="4" name="KSOProductBuildVer">
    <vt:lpwstr>1033-12.2.0.19805</vt:lpwstr>
  </property>
</Properties>
</file>