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9CA33D-6601-4C28-B61A-F55793C25A56}" v="627" dt="2024-05-26T08:52:41.8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2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D8B847-C79D-4A2F-891E-F1962A2A313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ACF5E7-21CE-459C-9E3D-35E8C2DA66D3}">
      <dgm:prSet/>
      <dgm:spPr/>
      <dgm:t>
        <a:bodyPr/>
        <a:lstStyle/>
        <a:p>
          <a:r>
            <a:rPr lang="en-GB" dirty="0"/>
            <a:t>Roll No: 217Z1A6763</a:t>
          </a:r>
          <a:endParaRPr lang="en-US" dirty="0"/>
        </a:p>
      </dgm:t>
    </dgm:pt>
    <dgm:pt modelId="{F75E2816-F389-4E49-9C23-91719CD97CB9}" type="parTrans" cxnId="{A2F71D2F-EF3C-4C06-BB94-2A0E6E9E5B35}">
      <dgm:prSet/>
      <dgm:spPr/>
      <dgm:t>
        <a:bodyPr/>
        <a:lstStyle/>
        <a:p>
          <a:endParaRPr lang="en-US"/>
        </a:p>
      </dgm:t>
    </dgm:pt>
    <dgm:pt modelId="{C73DF3CA-AF22-4145-9B60-D2412AE9E9EB}" type="sibTrans" cxnId="{A2F71D2F-EF3C-4C06-BB94-2A0E6E9E5B35}">
      <dgm:prSet/>
      <dgm:spPr/>
      <dgm:t>
        <a:bodyPr/>
        <a:lstStyle/>
        <a:p>
          <a:endParaRPr lang="en-US"/>
        </a:p>
      </dgm:t>
    </dgm:pt>
    <dgm:pt modelId="{4185777A-D9CF-4C1E-8037-30F5871C318C}">
      <dgm:prSet/>
      <dgm:spPr/>
      <dgm:t>
        <a:bodyPr/>
        <a:lstStyle/>
        <a:p>
          <a:pPr rtl="0"/>
          <a:r>
            <a:rPr lang="en-GB" dirty="0"/>
            <a:t>Name:</a:t>
          </a:r>
          <a:r>
            <a:rPr lang="en-GB" dirty="0">
              <a:latin typeface="Calibri Light" panose="020F0302020204030204"/>
            </a:rPr>
            <a:t> </a:t>
          </a:r>
          <a:r>
            <a:rPr lang="en-GB" dirty="0"/>
            <a:t>Geeth Sai</a:t>
          </a:r>
          <a:endParaRPr lang="en-US" dirty="0">
            <a:latin typeface="Calibri Light" panose="020F0302020204030204"/>
          </a:endParaRPr>
        </a:p>
      </dgm:t>
    </dgm:pt>
    <dgm:pt modelId="{61188515-B03C-41D5-AF9F-00ACA0B6F369}" type="parTrans" cxnId="{A8D97769-9986-4AB1-A383-1723C85A7068}">
      <dgm:prSet/>
      <dgm:spPr/>
      <dgm:t>
        <a:bodyPr/>
        <a:lstStyle/>
        <a:p>
          <a:endParaRPr lang="en-US"/>
        </a:p>
      </dgm:t>
    </dgm:pt>
    <dgm:pt modelId="{6D46F379-7EA0-4EBF-821F-F6F1C48AE696}" type="sibTrans" cxnId="{A8D97769-9986-4AB1-A383-1723C85A7068}">
      <dgm:prSet/>
      <dgm:spPr/>
      <dgm:t>
        <a:bodyPr/>
        <a:lstStyle/>
        <a:p>
          <a:endParaRPr lang="en-US"/>
        </a:p>
      </dgm:t>
    </dgm:pt>
    <dgm:pt modelId="{238EF6E7-1DA0-4085-B246-3736C5F7C64C}">
      <dgm:prSet/>
      <dgm:spPr/>
      <dgm:t>
        <a:bodyPr/>
        <a:lstStyle/>
        <a:p>
          <a:r>
            <a:rPr lang="en-GB" dirty="0"/>
            <a:t>Branch: CSE-DS</a:t>
          </a:r>
          <a:endParaRPr lang="en-US" dirty="0"/>
        </a:p>
      </dgm:t>
    </dgm:pt>
    <dgm:pt modelId="{C412501D-6D8F-42E1-A964-29D69100CF0E}" type="parTrans" cxnId="{6A76D7EE-3015-4E54-ACD0-0D57A08EDA74}">
      <dgm:prSet/>
      <dgm:spPr/>
      <dgm:t>
        <a:bodyPr/>
        <a:lstStyle/>
        <a:p>
          <a:endParaRPr lang="en-US"/>
        </a:p>
      </dgm:t>
    </dgm:pt>
    <dgm:pt modelId="{221FAF79-5DC7-4874-B4F5-11C7DB4F8BB5}" type="sibTrans" cxnId="{6A76D7EE-3015-4E54-ACD0-0D57A08EDA74}">
      <dgm:prSet/>
      <dgm:spPr/>
      <dgm:t>
        <a:bodyPr/>
        <a:lstStyle/>
        <a:p>
          <a:endParaRPr lang="en-US"/>
        </a:p>
      </dgm:t>
    </dgm:pt>
    <dgm:pt modelId="{F1107DEA-AE65-48C1-AE3D-A63954165010}">
      <dgm:prSet/>
      <dgm:spPr/>
      <dgm:t>
        <a:bodyPr/>
        <a:lstStyle/>
        <a:p>
          <a:r>
            <a:rPr lang="en-GB" dirty="0"/>
            <a:t>Week :(20-5-24 to 24-5-24)</a:t>
          </a:r>
          <a:endParaRPr lang="en-US" dirty="0"/>
        </a:p>
      </dgm:t>
    </dgm:pt>
    <dgm:pt modelId="{6AB77CD0-3A7C-418E-83C6-14ADDEC73170}" type="parTrans" cxnId="{5D51BDAB-850A-4F40-87DB-04A1E06AD686}">
      <dgm:prSet/>
      <dgm:spPr/>
      <dgm:t>
        <a:bodyPr/>
        <a:lstStyle/>
        <a:p>
          <a:endParaRPr lang="en-US"/>
        </a:p>
      </dgm:t>
    </dgm:pt>
    <dgm:pt modelId="{7D4AA191-D21F-46FC-9AC0-F42431421636}" type="sibTrans" cxnId="{5D51BDAB-850A-4F40-87DB-04A1E06AD686}">
      <dgm:prSet/>
      <dgm:spPr/>
      <dgm:t>
        <a:bodyPr/>
        <a:lstStyle/>
        <a:p>
          <a:endParaRPr lang="en-US"/>
        </a:p>
      </dgm:t>
    </dgm:pt>
    <dgm:pt modelId="{439BDBAE-028E-4182-81E4-6654AA57F7A4}" type="pres">
      <dgm:prSet presAssocID="{EDD8B847-C79D-4A2F-891E-F1962A2A313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C59ED1E-A181-4F74-AC97-6B5ED7A92E7D}" type="pres">
      <dgm:prSet presAssocID="{94ACF5E7-21CE-459C-9E3D-35E8C2DA66D3}" presName="hierRoot1" presStyleCnt="0"/>
      <dgm:spPr/>
    </dgm:pt>
    <dgm:pt modelId="{BB24B056-BB6E-4873-808F-9A4821FF754E}" type="pres">
      <dgm:prSet presAssocID="{94ACF5E7-21CE-459C-9E3D-35E8C2DA66D3}" presName="composite" presStyleCnt="0"/>
      <dgm:spPr/>
    </dgm:pt>
    <dgm:pt modelId="{7726593C-2968-4335-90A1-76ED0CA5613A}" type="pres">
      <dgm:prSet presAssocID="{94ACF5E7-21CE-459C-9E3D-35E8C2DA66D3}" presName="background" presStyleLbl="node0" presStyleIdx="0" presStyleCnt="4"/>
      <dgm:spPr/>
    </dgm:pt>
    <dgm:pt modelId="{8330EB23-5949-4632-95CF-FE769496F374}" type="pres">
      <dgm:prSet presAssocID="{94ACF5E7-21CE-459C-9E3D-35E8C2DA66D3}" presName="text" presStyleLbl="fgAcc0" presStyleIdx="0" presStyleCnt="4">
        <dgm:presLayoutVars>
          <dgm:chPref val="3"/>
        </dgm:presLayoutVars>
      </dgm:prSet>
      <dgm:spPr/>
    </dgm:pt>
    <dgm:pt modelId="{7F22A05E-135E-4D1E-9DBE-AF7924352796}" type="pres">
      <dgm:prSet presAssocID="{94ACF5E7-21CE-459C-9E3D-35E8C2DA66D3}" presName="hierChild2" presStyleCnt="0"/>
      <dgm:spPr/>
    </dgm:pt>
    <dgm:pt modelId="{934B9998-C158-44E1-B773-A1C2A03FBD62}" type="pres">
      <dgm:prSet presAssocID="{4185777A-D9CF-4C1E-8037-30F5871C318C}" presName="hierRoot1" presStyleCnt="0"/>
      <dgm:spPr/>
    </dgm:pt>
    <dgm:pt modelId="{F65DF8C0-EF93-4B6B-8E10-E64EF5A840FB}" type="pres">
      <dgm:prSet presAssocID="{4185777A-D9CF-4C1E-8037-30F5871C318C}" presName="composite" presStyleCnt="0"/>
      <dgm:spPr/>
    </dgm:pt>
    <dgm:pt modelId="{CF403B34-08C2-44A1-A0E0-354FC64DB248}" type="pres">
      <dgm:prSet presAssocID="{4185777A-D9CF-4C1E-8037-30F5871C318C}" presName="background" presStyleLbl="node0" presStyleIdx="1" presStyleCnt="4"/>
      <dgm:spPr/>
    </dgm:pt>
    <dgm:pt modelId="{D195BE91-0A74-41FD-A507-4B64F0AF2A3D}" type="pres">
      <dgm:prSet presAssocID="{4185777A-D9CF-4C1E-8037-30F5871C318C}" presName="text" presStyleLbl="fgAcc0" presStyleIdx="1" presStyleCnt="4">
        <dgm:presLayoutVars>
          <dgm:chPref val="3"/>
        </dgm:presLayoutVars>
      </dgm:prSet>
      <dgm:spPr/>
    </dgm:pt>
    <dgm:pt modelId="{4B133298-CB78-4CC1-B71A-F24F3859C1A5}" type="pres">
      <dgm:prSet presAssocID="{4185777A-D9CF-4C1E-8037-30F5871C318C}" presName="hierChild2" presStyleCnt="0"/>
      <dgm:spPr/>
    </dgm:pt>
    <dgm:pt modelId="{7900298F-DC49-401A-A9AC-9DB51A0F96BC}" type="pres">
      <dgm:prSet presAssocID="{238EF6E7-1DA0-4085-B246-3736C5F7C64C}" presName="hierRoot1" presStyleCnt="0"/>
      <dgm:spPr/>
    </dgm:pt>
    <dgm:pt modelId="{C0000970-CBF6-47DB-956B-646159845657}" type="pres">
      <dgm:prSet presAssocID="{238EF6E7-1DA0-4085-B246-3736C5F7C64C}" presName="composite" presStyleCnt="0"/>
      <dgm:spPr/>
    </dgm:pt>
    <dgm:pt modelId="{4922EBB7-F7F4-44CB-BB82-3D3CB225D531}" type="pres">
      <dgm:prSet presAssocID="{238EF6E7-1DA0-4085-B246-3736C5F7C64C}" presName="background" presStyleLbl="node0" presStyleIdx="2" presStyleCnt="4"/>
      <dgm:spPr/>
    </dgm:pt>
    <dgm:pt modelId="{BBFF827C-6996-4DE6-96DE-B40626532B0E}" type="pres">
      <dgm:prSet presAssocID="{238EF6E7-1DA0-4085-B246-3736C5F7C64C}" presName="text" presStyleLbl="fgAcc0" presStyleIdx="2" presStyleCnt="4">
        <dgm:presLayoutVars>
          <dgm:chPref val="3"/>
        </dgm:presLayoutVars>
      </dgm:prSet>
      <dgm:spPr/>
    </dgm:pt>
    <dgm:pt modelId="{674CEEB9-C99C-4D67-8D0F-F808C82169E9}" type="pres">
      <dgm:prSet presAssocID="{238EF6E7-1DA0-4085-B246-3736C5F7C64C}" presName="hierChild2" presStyleCnt="0"/>
      <dgm:spPr/>
    </dgm:pt>
    <dgm:pt modelId="{7F7D62E0-1195-4D0D-9C4E-C604A4D3D130}" type="pres">
      <dgm:prSet presAssocID="{F1107DEA-AE65-48C1-AE3D-A63954165010}" presName="hierRoot1" presStyleCnt="0"/>
      <dgm:spPr/>
    </dgm:pt>
    <dgm:pt modelId="{28DAD1AF-3BF0-461B-817E-62413C496B71}" type="pres">
      <dgm:prSet presAssocID="{F1107DEA-AE65-48C1-AE3D-A63954165010}" presName="composite" presStyleCnt="0"/>
      <dgm:spPr/>
    </dgm:pt>
    <dgm:pt modelId="{4CDC61E3-C1C0-49A9-8D41-FF2833057347}" type="pres">
      <dgm:prSet presAssocID="{F1107DEA-AE65-48C1-AE3D-A63954165010}" presName="background" presStyleLbl="node0" presStyleIdx="3" presStyleCnt="4"/>
      <dgm:spPr/>
    </dgm:pt>
    <dgm:pt modelId="{EB8B566C-3164-4F34-89FB-6DBC1B290B67}" type="pres">
      <dgm:prSet presAssocID="{F1107DEA-AE65-48C1-AE3D-A63954165010}" presName="text" presStyleLbl="fgAcc0" presStyleIdx="3" presStyleCnt="4">
        <dgm:presLayoutVars>
          <dgm:chPref val="3"/>
        </dgm:presLayoutVars>
      </dgm:prSet>
      <dgm:spPr/>
    </dgm:pt>
    <dgm:pt modelId="{488C8B3C-1242-4103-9B78-148C611C26A5}" type="pres">
      <dgm:prSet presAssocID="{F1107DEA-AE65-48C1-AE3D-A63954165010}" presName="hierChild2" presStyleCnt="0"/>
      <dgm:spPr/>
    </dgm:pt>
  </dgm:ptLst>
  <dgm:cxnLst>
    <dgm:cxn modelId="{A2F71D2F-EF3C-4C06-BB94-2A0E6E9E5B35}" srcId="{EDD8B847-C79D-4A2F-891E-F1962A2A3135}" destId="{94ACF5E7-21CE-459C-9E3D-35E8C2DA66D3}" srcOrd="0" destOrd="0" parTransId="{F75E2816-F389-4E49-9C23-91719CD97CB9}" sibTransId="{C73DF3CA-AF22-4145-9B60-D2412AE9E9EB}"/>
    <dgm:cxn modelId="{A8D97769-9986-4AB1-A383-1723C85A7068}" srcId="{EDD8B847-C79D-4A2F-891E-F1962A2A3135}" destId="{4185777A-D9CF-4C1E-8037-30F5871C318C}" srcOrd="1" destOrd="0" parTransId="{61188515-B03C-41D5-AF9F-00ACA0B6F369}" sibTransId="{6D46F379-7EA0-4EBF-821F-F6F1C48AE696}"/>
    <dgm:cxn modelId="{96D4206B-F800-4D0E-9894-5BA735F0C819}" type="presOf" srcId="{F1107DEA-AE65-48C1-AE3D-A63954165010}" destId="{EB8B566C-3164-4F34-89FB-6DBC1B290B67}" srcOrd="0" destOrd="0" presId="urn:microsoft.com/office/officeart/2005/8/layout/hierarchy1"/>
    <dgm:cxn modelId="{2F73F350-6575-4347-898A-7C59A09F237D}" type="presOf" srcId="{238EF6E7-1DA0-4085-B246-3736C5F7C64C}" destId="{BBFF827C-6996-4DE6-96DE-B40626532B0E}" srcOrd="0" destOrd="0" presId="urn:microsoft.com/office/officeart/2005/8/layout/hierarchy1"/>
    <dgm:cxn modelId="{37C31379-C4D3-4974-9B10-56AF61E84FBD}" type="presOf" srcId="{EDD8B847-C79D-4A2F-891E-F1962A2A3135}" destId="{439BDBAE-028E-4182-81E4-6654AA57F7A4}" srcOrd="0" destOrd="0" presId="urn:microsoft.com/office/officeart/2005/8/layout/hierarchy1"/>
    <dgm:cxn modelId="{EBE24799-7727-4183-8849-8248AD361DD5}" type="presOf" srcId="{4185777A-D9CF-4C1E-8037-30F5871C318C}" destId="{D195BE91-0A74-41FD-A507-4B64F0AF2A3D}" srcOrd="0" destOrd="0" presId="urn:microsoft.com/office/officeart/2005/8/layout/hierarchy1"/>
    <dgm:cxn modelId="{5D51BDAB-850A-4F40-87DB-04A1E06AD686}" srcId="{EDD8B847-C79D-4A2F-891E-F1962A2A3135}" destId="{F1107DEA-AE65-48C1-AE3D-A63954165010}" srcOrd="3" destOrd="0" parTransId="{6AB77CD0-3A7C-418E-83C6-14ADDEC73170}" sibTransId="{7D4AA191-D21F-46FC-9AC0-F42431421636}"/>
    <dgm:cxn modelId="{4891CDAD-DF99-4D9E-9159-A48FE4971B26}" type="presOf" srcId="{94ACF5E7-21CE-459C-9E3D-35E8C2DA66D3}" destId="{8330EB23-5949-4632-95CF-FE769496F374}" srcOrd="0" destOrd="0" presId="urn:microsoft.com/office/officeart/2005/8/layout/hierarchy1"/>
    <dgm:cxn modelId="{6A76D7EE-3015-4E54-ACD0-0D57A08EDA74}" srcId="{EDD8B847-C79D-4A2F-891E-F1962A2A3135}" destId="{238EF6E7-1DA0-4085-B246-3736C5F7C64C}" srcOrd="2" destOrd="0" parTransId="{C412501D-6D8F-42E1-A964-29D69100CF0E}" sibTransId="{221FAF79-5DC7-4874-B4F5-11C7DB4F8BB5}"/>
    <dgm:cxn modelId="{8431DB56-D097-4EEE-AC77-DCF6BC05C2B6}" type="presParOf" srcId="{439BDBAE-028E-4182-81E4-6654AA57F7A4}" destId="{EC59ED1E-A181-4F74-AC97-6B5ED7A92E7D}" srcOrd="0" destOrd="0" presId="urn:microsoft.com/office/officeart/2005/8/layout/hierarchy1"/>
    <dgm:cxn modelId="{A68E95C4-0F17-4D3B-9772-5903DAA885B4}" type="presParOf" srcId="{EC59ED1E-A181-4F74-AC97-6B5ED7A92E7D}" destId="{BB24B056-BB6E-4873-808F-9A4821FF754E}" srcOrd="0" destOrd="0" presId="urn:microsoft.com/office/officeart/2005/8/layout/hierarchy1"/>
    <dgm:cxn modelId="{B97978A3-8C52-4BE2-84EC-ABFA5770FE8B}" type="presParOf" srcId="{BB24B056-BB6E-4873-808F-9A4821FF754E}" destId="{7726593C-2968-4335-90A1-76ED0CA5613A}" srcOrd="0" destOrd="0" presId="urn:microsoft.com/office/officeart/2005/8/layout/hierarchy1"/>
    <dgm:cxn modelId="{4560E966-90FF-473A-957C-FF1F8C748C24}" type="presParOf" srcId="{BB24B056-BB6E-4873-808F-9A4821FF754E}" destId="{8330EB23-5949-4632-95CF-FE769496F374}" srcOrd="1" destOrd="0" presId="urn:microsoft.com/office/officeart/2005/8/layout/hierarchy1"/>
    <dgm:cxn modelId="{946787DB-4307-4D4E-884A-14F50C2B547A}" type="presParOf" srcId="{EC59ED1E-A181-4F74-AC97-6B5ED7A92E7D}" destId="{7F22A05E-135E-4D1E-9DBE-AF7924352796}" srcOrd="1" destOrd="0" presId="urn:microsoft.com/office/officeart/2005/8/layout/hierarchy1"/>
    <dgm:cxn modelId="{001DFCD7-E0C4-4ABF-B5E0-00FD9E8DB909}" type="presParOf" srcId="{439BDBAE-028E-4182-81E4-6654AA57F7A4}" destId="{934B9998-C158-44E1-B773-A1C2A03FBD62}" srcOrd="1" destOrd="0" presId="urn:microsoft.com/office/officeart/2005/8/layout/hierarchy1"/>
    <dgm:cxn modelId="{1745881A-B148-4C2B-8994-D4215E20F8E7}" type="presParOf" srcId="{934B9998-C158-44E1-B773-A1C2A03FBD62}" destId="{F65DF8C0-EF93-4B6B-8E10-E64EF5A840FB}" srcOrd="0" destOrd="0" presId="urn:microsoft.com/office/officeart/2005/8/layout/hierarchy1"/>
    <dgm:cxn modelId="{C22904C1-6396-4E5F-829D-636C281CE5D9}" type="presParOf" srcId="{F65DF8C0-EF93-4B6B-8E10-E64EF5A840FB}" destId="{CF403B34-08C2-44A1-A0E0-354FC64DB248}" srcOrd="0" destOrd="0" presId="urn:microsoft.com/office/officeart/2005/8/layout/hierarchy1"/>
    <dgm:cxn modelId="{73DD4487-E26C-4B47-A232-BFC036F2C1C6}" type="presParOf" srcId="{F65DF8C0-EF93-4B6B-8E10-E64EF5A840FB}" destId="{D195BE91-0A74-41FD-A507-4B64F0AF2A3D}" srcOrd="1" destOrd="0" presId="urn:microsoft.com/office/officeart/2005/8/layout/hierarchy1"/>
    <dgm:cxn modelId="{103C618F-CC9E-4744-BE95-38FED55B4950}" type="presParOf" srcId="{934B9998-C158-44E1-B773-A1C2A03FBD62}" destId="{4B133298-CB78-4CC1-B71A-F24F3859C1A5}" srcOrd="1" destOrd="0" presId="urn:microsoft.com/office/officeart/2005/8/layout/hierarchy1"/>
    <dgm:cxn modelId="{8DC3A4F2-3A63-4A15-A0CF-4CAA1AF7F4C0}" type="presParOf" srcId="{439BDBAE-028E-4182-81E4-6654AA57F7A4}" destId="{7900298F-DC49-401A-A9AC-9DB51A0F96BC}" srcOrd="2" destOrd="0" presId="urn:microsoft.com/office/officeart/2005/8/layout/hierarchy1"/>
    <dgm:cxn modelId="{CB4A61BA-36B0-436C-A4F3-062209094973}" type="presParOf" srcId="{7900298F-DC49-401A-A9AC-9DB51A0F96BC}" destId="{C0000970-CBF6-47DB-956B-646159845657}" srcOrd="0" destOrd="0" presId="urn:microsoft.com/office/officeart/2005/8/layout/hierarchy1"/>
    <dgm:cxn modelId="{9746D59B-719C-481A-9ECB-1739BC7624A1}" type="presParOf" srcId="{C0000970-CBF6-47DB-956B-646159845657}" destId="{4922EBB7-F7F4-44CB-BB82-3D3CB225D531}" srcOrd="0" destOrd="0" presId="urn:microsoft.com/office/officeart/2005/8/layout/hierarchy1"/>
    <dgm:cxn modelId="{F6B9F926-5E19-4616-BA90-71A2DE8BDCB2}" type="presParOf" srcId="{C0000970-CBF6-47DB-956B-646159845657}" destId="{BBFF827C-6996-4DE6-96DE-B40626532B0E}" srcOrd="1" destOrd="0" presId="urn:microsoft.com/office/officeart/2005/8/layout/hierarchy1"/>
    <dgm:cxn modelId="{5DE37AB0-A02C-4C32-8BD4-9F213F63E697}" type="presParOf" srcId="{7900298F-DC49-401A-A9AC-9DB51A0F96BC}" destId="{674CEEB9-C99C-4D67-8D0F-F808C82169E9}" srcOrd="1" destOrd="0" presId="urn:microsoft.com/office/officeart/2005/8/layout/hierarchy1"/>
    <dgm:cxn modelId="{981A33C5-7323-4609-BEED-E68550AEF29F}" type="presParOf" srcId="{439BDBAE-028E-4182-81E4-6654AA57F7A4}" destId="{7F7D62E0-1195-4D0D-9C4E-C604A4D3D130}" srcOrd="3" destOrd="0" presId="urn:microsoft.com/office/officeart/2005/8/layout/hierarchy1"/>
    <dgm:cxn modelId="{0FB3748B-95F9-4396-B750-2EFCF4876814}" type="presParOf" srcId="{7F7D62E0-1195-4D0D-9C4E-C604A4D3D130}" destId="{28DAD1AF-3BF0-461B-817E-62413C496B71}" srcOrd="0" destOrd="0" presId="urn:microsoft.com/office/officeart/2005/8/layout/hierarchy1"/>
    <dgm:cxn modelId="{6DD678F1-62EA-4BA1-8800-2C251B0D2100}" type="presParOf" srcId="{28DAD1AF-3BF0-461B-817E-62413C496B71}" destId="{4CDC61E3-C1C0-49A9-8D41-FF2833057347}" srcOrd="0" destOrd="0" presId="urn:microsoft.com/office/officeart/2005/8/layout/hierarchy1"/>
    <dgm:cxn modelId="{BC40F162-E1EF-4CEF-B475-8E6C37CC3E99}" type="presParOf" srcId="{28DAD1AF-3BF0-461B-817E-62413C496B71}" destId="{EB8B566C-3164-4F34-89FB-6DBC1B290B67}" srcOrd="1" destOrd="0" presId="urn:microsoft.com/office/officeart/2005/8/layout/hierarchy1"/>
    <dgm:cxn modelId="{87720D2B-7B15-4D7C-B830-9E411241D79B}" type="presParOf" srcId="{7F7D62E0-1195-4D0D-9C4E-C604A4D3D130}" destId="{488C8B3C-1242-4103-9B78-148C611C26A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26593C-2968-4335-90A1-76ED0CA5613A}">
      <dsp:nvSpPr>
        <dsp:cNvPr id="0" name=""/>
        <dsp:cNvSpPr/>
      </dsp:nvSpPr>
      <dsp:spPr>
        <a:xfrm>
          <a:off x="3201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0EB23-5949-4632-95CF-FE769496F374}">
      <dsp:nvSpPr>
        <dsp:cNvPr id="0" name=""/>
        <dsp:cNvSpPr/>
      </dsp:nvSpPr>
      <dsp:spPr>
        <a:xfrm>
          <a:off x="257188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Roll No: 217Z1A6763</a:t>
          </a:r>
          <a:endParaRPr lang="en-US" sz="2700" kern="1200" dirty="0"/>
        </a:p>
      </dsp:txBody>
      <dsp:txXfrm>
        <a:off x="299702" y="1282093"/>
        <a:ext cx="2200851" cy="1366505"/>
      </dsp:txXfrm>
    </dsp:sp>
    <dsp:sp modelId="{CF403B34-08C2-44A1-A0E0-354FC64DB248}">
      <dsp:nvSpPr>
        <dsp:cNvPr id="0" name=""/>
        <dsp:cNvSpPr/>
      </dsp:nvSpPr>
      <dsp:spPr>
        <a:xfrm>
          <a:off x="2797054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95BE91-0A74-41FD-A507-4B64F0AF2A3D}">
      <dsp:nvSpPr>
        <dsp:cNvPr id="0" name=""/>
        <dsp:cNvSpPr/>
      </dsp:nvSpPr>
      <dsp:spPr>
        <a:xfrm>
          <a:off x="3051041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Name:</a:t>
          </a:r>
          <a:r>
            <a:rPr lang="en-GB" sz="2700" kern="1200" dirty="0">
              <a:latin typeface="Calibri Light" panose="020F0302020204030204"/>
            </a:rPr>
            <a:t> </a:t>
          </a:r>
          <a:r>
            <a:rPr lang="en-GB" sz="2700" kern="1200" dirty="0"/>
            <a:t>Geeth Sai</a:t>
          </a:r>
          <a:endParaRPr lang="en-US" sz="2700" kern="1200" dirty="0">
            <a:latin typeface="Calibri Light" panose="020F0302020204030204"/>
          </a:endParaRPr>
        </a:p>
      </dsp:txBody>
      <dsp:txXfrm>
        <a:off x="3093555" y="1282093"/>
        <a:ext cx="2200851" cy="1366505"/>
      </dsp:txXfrm>
    </dsp:sp>
    <dsp:sp modelId="{4922EBB7-F7F4-44CB-BB82-3D3CB225D531}">
      <dsp:nvSpPr>
        <dsp:cNvPr id="0" name=""/>
        <dsp:cNvSpPr/>
      </dsp:nvSpPr>
      <dsp:spPr>
        <a:xfrm>
          <a:off x="5590907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FF827C-6996-4DE6-96DE-B40626532B0E}">
      <dsp:nvSpPr>
        <dsp:cNvPr id="0" name=""/>
        <dsp:cNvSpPr/>
      </dsp:nvSpPr>
      <dsp:spPr>
        <a:xfrm>
          <a:off x="5844894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Branch: CSE-DS</a:t>
          </a:r>
          <a:endParaRPr lang="en-US" sz="2700" kern="1200" dirty="0"/>
        </a:p>
      </dsp:txBody>
      <dsp:txXfrm>
        <a:off x="5887408" y="1282093"/>
        <a:ext cx="2200851" cy="1366505"/>
      </dsp:txXfrm>
    </dsp:sp>
    <dsp:sp modelId="{4CDC61E3-C1C0-49A9-8D41-FF2833057347}">
      <dsp:nvSpPr>
        <dsp:cNvPr id="0" name=""/>
        <dsp:cNvSpPr/>
      </dsp:nvSpPr>
      <dsp:spPr>
        <a:xfrm>
          <a:off x="8384760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8B566C-3164-4F34-89FB-6DBC1B290B67}">
      <dsp:nvSpPr>
        <dsp:cNvPr id="0" name=""/>
        <dsp:cNvSpPr/>
      </dsp:nvSpPr>
      <dsp:spPr>
        <a:xfrm>
          <a:off x="8638747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Week :(20-5-24 to 24-5-24)</a:t>
          </a:r>
          <a:endParaRPr lang="en-US" sz="2700" kern="1200" dirty="0"/>
        </a:p>
      </dsp:txBody>
      <dsp:txXfrm>
        <a:off x="8681261" y="1282093"/>
        <a:ext cx="2200851" cy="13665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42AF7-2971-B40D-BF1A-B2778FF08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B680AB-70E3-9156-4414-B44C5B2D1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CBAC9-B4AE-3C60-F803-3C04E3FC1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E172-474E-4ECF-90C8-4C93A909895A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0D305-748B-85A7-7020-EF145876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F89FB-D91F-9929-59A0-17C2EDC0B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8608-79DB-40AA-9BB2-8C1304BE6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199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CB414-5545-91EC-DD76-9F45CF3BF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E57ABF-BDEA-055D-9AEE-0D7438421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97BE2-B5B7-2E71-803B-677E4A983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E172-474E-4ECF-90C8-4C93A909895A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98540-6C4E-7D30-7A6D-81708C7C7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28EE6-8D0E-CA5D-3B9B-179BBBA1C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8608-79DB-40AA-9BB2-8C1304BE6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194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06FED6-A963-DA1F-AB8C-E0AAE8F5E6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D9242B-90E3-C8CC-7B73-7463AB301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8DB7F-A966-9631-6065-929905E3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E172-474E-4ECF-90C8-4C93A909895A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9EF51-703D-77C7-78CF-CA51FE6CE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BDF65-B17E-D2F6-6A40-E76AE420A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8608-79DB-40AA-9BB2-8C1304BE6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962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2A958-637A-5B82-69DD-F59A54C79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93283-CD91-D3C6-CC67-9640481B8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857A7-D53A-3189-DB27-40B6CBA83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E172-474E-4ECF-90C8-4C93A909895A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C42F4-36B9-4CE3-41B0-17C0C84F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7A120-B646-31CD-3BDC-87F726A12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8608-79DB-40AA-9BB2-8C1304BE6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9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5E2F4-CA15-36A4-2236-65B55BD5B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E18C5-FACB-D818-8B90-1E407A4D0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31052-A02F-80B1-75BE-EDDB6F57F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E172-474E-4ECF-90C8-4C93A909895A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FCEA8-A89F-2535-F355-7AC970493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ECC1B-DC8F-304B-963C-84A765DC3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8608-79DB-40AA-9BB2-8C1304BE6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362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F5F77-C976-3EAE-978B-8236A465F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42B24-3D66-12C4-7144-D21E548781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6EFCE-43E3-9545-E9C9-5E50FA6AE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D6861-358C-76DC-2188-8E09544D8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E172-474E-4ECF-90C8-4C93A909895A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8C2C6-501F-EB69-066A-7409E2930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FCB15-009D-2D43-0D5A-F664BF30D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8608-79DB-40AA-9BB2-8C1304BE6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167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B6614-871E-098D-B03B-DFDF80B49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48131-29E6-8798-D4FE-8A6F9C37B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F7425B-A288-07BC-C51A-D75105092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1BC2FF-AD81-7AF1-5524-11A6DE7F65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0D81DF-5DE7-AD97-CFCD-FB380FDAD1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67DB9D-3670-6D4C-91E8-0E68CEE74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E172-474E-4ECF-90C8-4C93A909895A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977F2A-1280-CAD9-3053-767F4E97C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171492-ED9E-6F5C-35B3-8A886A4FC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8608-79DB-40AA-9BB2-8C1304BE6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480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36995-A354-6D99-7490-593ED828D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1E23E7-4AD4-BED3-FCDE-8FF7B953B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E172-474E-4ECF-90C8-4C93A909895A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AC38D4-AF8D-32AE-1918-C700D910D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242A47-D189-86F9-D9CA-66F6234D1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8608-79DB-40AA-9BB2-8C1304BE6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167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A335D7-ADFC-67F2-9B53-0BA7E6684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E172-474E-4ECF-90C8-4C93A909895A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6B84F0-9179-2DC0-6AA9-2CCD94296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5D9F3-CD59-6888-B6F8-DB6D1619E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8608-79DB-40AA-9BB2-8C1304BE6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58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1BC34-BD1C-7EC4-4B7B-84058490C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DE72B-628B-8E33-9E28-43862B732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C89EA7-4018-0B17-50F4-151F1EE26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AA117-1A8C-C13D-2464-CFA53AA3B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E172-474E-4ECF-90C8-4C93A909895A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D9C27-AADE-BFBA-76A9-D9CA3FD98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EC2D7-6817-6BA3-4716-63D500ABA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8608-79DB-40AA-9BB2-8C1304BE6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869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48501-826D-25A4-1DD5-E0BCA4163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055142-E4C9-8D2B-B1A4-B63A6C0106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A4B1F-9BAE-0536-6191-E6C4EBC15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FD2FF-F9FE-ADE4-BA1B-99AB6DD7D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E172-474E-4ECF-90C8-4C93A909895A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1D1F1-7E92-2FDD-DCCE-33E043482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D95236-6AF5-FBA9-E897-CEC5C59B7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8608-79DB-40AA-9BB2-8C1304BE6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680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59CF93-C95A-5BCC-1017-0ABCB4E73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00FF5-F622-8612-8569-9275EC2DF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A748B-2253-C431-667A-CFD34A02E4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2E172-474E-4ECF-90C8-4C93A909895A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AB228-6E1C-324B-1111-4F2CF3ED09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D6016-C5F4-3685-ED3F-5A15644F5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D8608-79DB-40AA-9BB2-8C1304BE6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105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7D108F90-EADB-D357-69D6-692B8B0B3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1239" y="1525536"/>
            <a:ext cx="3775459" cy="3775459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9A1D9BC-1455-4308-9ABD-A3F8EDB67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6068" y="320442"/>
            <a:ext cx="6572492" cy="6212748"/>
          </a:xfrm>
          <a:custGeom>
            <a:avLst/>
            <a:gdLst>
              <a:gd name="connsiteX0" fmla="*/ 0 w 6572492"/>
              <a:gd name="connsiteY0" fmla="*/ 0 h 6212748"/>
              <a:gd name="connsiteX1" fmla="*/ 2248593 w 6572492"/>
              <a:gd name="connsiteY1" fmla="*/ 0 h 6212748"/>
              <a:gd name="connsiteX2" fmla="*/ 2694770 w 6572492"/>
              <a:gd name="connsiteY2" fmla="*/ 0 h 6212748"/>
              <a:gd name="connsiteX3" fmla="*/ 2991094 w 6572492"/>
              <a:gd name="connsiteY3" fmla="*/ 0 h 6212748"/>
              <a:gd name="connsiteX4" fmla="*/ 6572492 w 6572492"/>
              <a:gd name="connsiteY4" fmla="*/ 0 h 6212748"/>
              <a:gd name="connsiteX5" fmla="*/ 6572492 w 6572492"/>
              <a:gd name="connsiteY5" fmla="*/ 2864954 h 6212748"/>
              <a:gd name="connsiteX6" fmla="*/ 3129047 w 6572492"/>
              <a:gd name="connsiteY6" fmla="*/ 6212748 h 6212748"/>
              <a:gd name="connsiteX7" fmla="*/ 2694770 w 6572492"/>
              <a:gd name="connsiteY7" fmla="*/ 6212748 h 6212748"/>
              <a:gd name="connsiteX8" fmla="*/ 2248593 w 6572492"/>
              <a:gd name="connsiteY8" fmla="*/ 6212748 h 6212748"/>
              <a:gd name="connsiteX9" fmla="*/ 0 w 6572492"/>
              <a:gd name="connsiteY9" fmla="*/ 6212748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72492" h="6212748">
                <a:moveTo>
                  <a:pt x="0" y="0"/>
                </a:moveTo>
                <a:lnTo>
                  <a:pt x="2248593" y="0"/>
                </a:lnTo>
                <a:lnTo>
                  <a:pt x="2694770" y="0"/>
                </a:lnTo>
                <a:lnTo>
                  <a:pt x="2991094" y="0"/>
                </a:lnTo>
                <a:lnTo>
                  <a:pt x="6572492" y="0"/>
                </a:lnTo>
                <a:lnTo>
                  <a:pt x="6572492" y="2864954"/>
                </a:lnTo>
                <a:lnTo>
                  <a:pt x="3129047" y="6212748"/>
                </a:lnTo>
                <a:lnTo>
                  <a:pt x="2694770" y="6212748"/>
                </a:lnTo>
                <a:lnTo>
                  <a:pt x="2248593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17548-EB9C-3EF9-96EB-B277F0A52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5961" y="962526"/>
            <a:ext cx="5384800" cy="3210689"/>
          </a:xfrm>
        </p:spPr>
        <p:txBody>
          <a:bodyPr anchor="b">
            <a:normAutofit/>
          </a:bodyPr>
          <a:lstStyle/>
          <a:p>
            <a:pPr algn="l"/>
            <a:r>
              <a:rPr lang="en-IN" sz="6100"/>
              <a:t>Digital Transformations &amp; Gen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ABEE0F-0D32-CC6D-F634-578A8B876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5961" y="4269462"/>
            <a:ext cx="4048760" cy="1095017"/>
          </a:xfrm>
        </p:spPr>
        <p:txBody>
          <a:bodyPr anchor="t">
            <a:normAutofit/>
          </a:bodyPr>
          <a:lstStyle/>
          <a:p>
            <a:pPr algn="l"/>
            <a:r>
              <a:rPr lang="en-IN" sz="2000"/>
              <a:t>Week1-Report</a:t>
            </a:r>
          </a:p>
        </p:txBody>
      </p:sp>
    </p:spTree>
    <p:extLst>
      <p:ext uri="{BB962C8B-B14F-4D97-AF65-F5344CB8AC3E}">
        <p14:creationId xmlns:p14="http://schemas.microsoft.com/office/powerpoint/2010/main" val="1032170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043F15-2096-ECDA-4E49-7DAFD7F23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  <a:cs typeface="Calibri Light"/>
              </a:rPr>
              <a:t>STUDENT INFORMATION</a:t>
            </a:r>
            <a:endParaRPr lang="en-GB" sz="4000">
              <a:solidFill>
                <a:srgbClr val="FFFFFF"/>
              </a:solidFill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395D612D-87CF-514E-09BE-2D89E8FBB6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6416173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3165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FFA369-CE2E-D68D-2E63-AB607CA81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GB" sz="4800" dirty="0">
                <a:cs typeface="Calibri Light"/>
              </a:rPr>
              <a:t>Progress</a:t>
            </a:r>
            <a:endParaRPr lang="en-GB" sz="48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8C27513-A235-A315-19A7-D34F08026A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7924243"/>
              </p:ext>
            </p:extLst>
          </p:nvPr>
        </p:nvGraphicFramePr>
        <p:xfrm>
          <a:off x="839552" y="2875498"/>
          <a:ext cx="10515574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074">
                  <a:extLst>
                    <a:ext uri="{9D8B030D-6E8A-4147-A177-3AD203B41FA5}">
                      <a16:colId xmlns:a16="http://schemas.microsoft.com/office/drawing/2014/main" val="2604290011"/>
                    </a:ext>
                  </a:extLst>
                </a:gridCol>
                <a:gridCol w="1434777">
                  <a:extLst>
                    <a:ext uri="{9D8B030D-6E8A-4147-A177-3AD203B41FA5}">
                      <a16:colId xmlns:a16="http://schemas.microsoft.com/office/drawing/2014/main" val="4152526722"/>
                    </a:ext>
                  </a:extLst>
                </a:gridCol>
                <a:gridCol w="1068818">
                  <a:extLst>
                    <a:ext uri="{9D8B030D-6E8A-4147-A177-3AD203B41FA5}">
                      <a16:colId xmlns:a16="http://schemas.microsoft.com/office/drawing/2014/main" val="3519152083"/>
                    </a:ext>
                  </a:extLst>
                </a:gridCol>
                <a:gridCol w="1051558">
                  <a:extLst>
                    <a:ext uri="{9D8B030D-6E8A-4147-A177-3AD203B41FA5}">
                      <a16:colId xmlns:a16="http://schemas.microsoft.com/office/drawing/2014/main" val="4070188994"/>
                    </a:ext>
                  </a:extLst>
                </a:gridCol>
                <a:gridCol w="1051558">
                  <a:extLst>
                    <a:ext uri="{9D8B030D-6E8A-4147-A177-3AD203B41FA5}">
                      <a16:colId xmlns:a16="http://schemas.microsoft.com/office/drawing/2014/main" val="2762915289"/>
                    </a:ext>
                  </a:extLst>
                </a:gridCol>
                <a:gridCol w="1157468">
                  <a:extLst>
                    <a:ext uri="{9D8B030D-6E8A-4147-A177-3AD203B41FA5}">
                      <a16:colId xmlns:a16="http://schemas.microsoft.com/office/drawing/2014/main" val="688167706"/>
                    </a:ext>
                  </a:extLst>
                </a:gridCol>
                <a:gridCol w="945647">
                  <a:extLst>
                    <a:ext uri="{9D8B030D-6E8A-4147-A177-3AD203B41FA5}">
                      <a16:colId xmlns:a16="http://schemas.microsoft.com/office/drawing/2014/main" val="2138823412"/>
                    </a:ext>
                  </a:extLst>
                </a:gridCol>
                <a:gridCol w="1051558">
                  <a:extLst>
                    <a:ext uri="{9D8B030D-6E8A-4147-A177-3AD203B41FA5}">
                      <a16:colId xmlns:a16="http://schemas.microsoft.com/office/drawing/2014/main" val="521537999"/>
                    </a:ext>
                  </a:extLst>
                </a:gridCol>
                <a:gridCol w="1051558">
                  <a:extLst>
                    <a:ext uri="{9D8B030D-6E8A-4147-A177-3AD203B41FA5}">
                      <a16:colId xmlns:a16="http://schemas.microsoft.com/office/drawing/2014/main" val="624455958"/>
                    </a:ext>
                  </a:extLst>
                </a:gridCol>
                <a:gridCol w="1051558">
                  <a:extLst>
                    <a:ext uri="{9D8B030D-6E8A-4147-A177-3AD203B41FA5}">
                      <a16:colId xmlns:a16="http://schemas.microsoft.com/office/drawing/2014/main" val="3391709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Don’t know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Very 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Don’t know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Fair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Good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Very 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0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technologies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824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Web dev xml </a:t>
                      </a:r>
                      <a:r>
                        <a:rPr lang="en-GB" dirty="0" err="1"/>
                        <a:t>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093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Mango_db</a:t>
                      </a:r>
                    </a:p>
                    <a:p>
                      <a:pPr lvl="0">
                        <a:buNone/>
                      </a:pPr>
                      <a:r>
                        <a:rPr lang="en-GB" dirty="0"/>
                        <a:t>Tomcat</a:t>
                      </a:r>
                    </a:p>
                    <a:p>
                      <a:pPr lvl="0">
                        <a:buNone/>
                      </a:pPr>
                      <a:r>
                        <a:rPr lang="en-GB" dirty="0" err="1"/>
                        <a:t>ngrok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665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LAMP MEAN MERN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37812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 err="1"/>
                        <a:t>Workato</a:t>
                      </a:r>
                      <a:r>
                        <a:rPr lang="en-GB" dirty="0"/>
                        <a:t> </a:t>
                      </a:r>
                    </a:p>
                    <a:p>
                      <a:pPr lvl="0">
                        <a:buNone/>
                      </a:pPr>
                      <a:r>
                        <a:rPr lang="en-GB" dirty="0"/>
                        <a:t>Middle ware agent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15436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BD7438D-40BD-8BCA-4C07-F8C41EE97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954167"/>
              </p:ext>
            </p:extLst>
          </p:nvPr>
        </p:nvGraphicFramePr>
        <p:xfrm>
          <a:off x="837994" y="2505890"/>
          <a:ext cx="104955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074">
                  <a:extLst>
                    <a:ext uri="{9D8B030D-6E8A-4147-A177-3AD203B41FA5}">
                      <a16:colId xmlns:a16="http://schemas.microsoft.com/office/drawing/2014/main" val="2829634426"/>
                    </a:ext>
                  </a:extLst>
                </a:gridCol>
                <a:gridCol w="5775284">
                  <a:extLst>
                    <a:ext uri="{9D8B030D-6E8A-4147-A177-3AD203B41FA5}">
                      <a16:colId xmlns:a16="http://schemas.microsoft.com/office/drawing/2014/main" val="2740812846"/>
                    </a:ext>
                  </a:extLst>
                </a:gridCol>
                <a:gridCol w="4069167">
                  <a:extLst>
                    <a:ext uri="{9D8B030D-6E8A-4147-A177-3AD203B41FA5}">
                      <a16:colId xmlns:a16="http://schemas.microsoft.com/office/drawing/2014/main" val="1152100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Proficiency before the 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Proficiency after the 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975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374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Digital Transformations &amp; Gen AI</vt:lpstr>
      <vt:lpstr>STUDENT INFORMATION</vt:lpstr>
      <vt:lpstr>Progress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Transformations &amp; Gen AI</dc:title>
  <dc:creator>Geeth sai</dc:creator>
  <cp:lastModifiedBy>Geeth sai</cp:lastModifiedBy>
  <cp:revision>109</cp:revision>
  <dcterms:created xsi:type="dcterms:W3CDTF">2024-05-26T08:23:27Z</dcterms:created>
  <dcterms:modified xsi:type="dcterms:W3CDTF">2024-05-26T08:54:08Z</dcterms:modified>
</cp:coreProperties>
</file>