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11A-26FE-263C-3FAC-31945DDA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69005-579A-A717-8E62-2554939DD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A906-C304-012F-3E7E-AC9666AD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2D8F-E48D-4859-1610-199490F9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29C1-9F15-DFAA-04F4-2E6FFD3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5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A502-1556-D043-0A9D-EE8D8F2E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56551-182D-36C1-6960-0A7D6795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6705-DEDA-7242-B369-C7CB685D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75E4-E0BA-832A-5190-21A10324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D621-7EC2-6FF1-7A8A-100C98F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2C222-2E3D-D609-29D7-4CB295B47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F368F-E3FD-66EE-57A6-CEABB56B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6B60-FBAD-A0C8-D2A9-BC635B8B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54A2-DAAF-84E5-6D0C-78BDC1CB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F88E-AD4B-DD32-74BF-9F6AA463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543A-1ADB-C830-EAFA-1A7B8021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7C05-981E-CDDD-A566-8B205ADF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9E04-BF5D-4710-E539-B382A095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624AF-A02C-CC08-C103-1F3158C8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5CE9-2AA6-9E3D-1AA4-B2CE554F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BC34-C379-AF50-3BC3-F87A7910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FFAD-A471-48DF-5091-97E5999A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7435-0A7B-6524-4E04-6160DB3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7BE2-288C-4EA7-2533-2CD73F49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FAA4-3BFC-E628-ABC9-65A00CD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1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54ED-7DE1-4625-F041-2EEBFED8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1940-2572-6D8B-AAC0-A88EACD14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AAD7D-C0D2-E047-1F5E-EE29F7CF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8AD7E-C9F8-6D04-C7E0-08062E5F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4F90-09BD-C882-D7CE-838FF5F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BECC-7792-AFE5-08DC-24D73C9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0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DA54-04D4-D884-EB56-B3000747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6527-07F9-47B0-7F41-8E1A8484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22E38-F8ED-07DE-5D3A-E4912AC5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C979-EDF4-41F9-84F6-BE57E71C1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893E6-F15A-5B11-D6A8-B4A0F1F2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0F320-D78D-00E0-2C17-EB8450A3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8D4ED-60E1-1CDD-F849-1232D46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BB620-9C65-0AF0-AB8A-5E1CA9C0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B42F-645C-F8FF-A095-429A999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34D56-F437-1C09-D21B-DF739968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37783-D06B-DB40-214F-0A3278CD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E9EAE-3C16-BEBE-572D-F44BB466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1842F-74BD-A4AA-8514-EC6BBC16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9919C-9B5C-4763-C24B-AF04927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B03E-D437-366B-0EF9-2BA4E046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B63A-679C-08D5-9EFB-F5D88B18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50EF-F52C-98E9-B530-E8887F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FC1E5-3471-45E1-4ED8-387DE3BF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F2AB-D020-8BAA-6775-C8B14E25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3643-A1BB-A8A9-B6B4-0EB50336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10FB9-7924-C569-571C-959CA411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C5BD-69EA-2CDD-B05B-754C4A13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515D2-073B-EB8C-F40B-D37E22952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D36C8-EE1B-2BFA-4E59-48FB6E54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F627-0389-56CA-4CBB-4D6C2F90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956AA-799F-9079-9DAB-736EDA41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B13B7-C382-745A-F51B-F70FBEB3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0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B0CF-50D8-81D4-10D9-6E5529E3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955C4-E53E-B4E0-6E9A-FF4171D9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A095-8CA1-8D8D-71B6-854D96E18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E223-6550-4BF0-828E-5FE6D2873A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177C-A5D5-CD95-D56C-57DD8F3F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DDFF-79D0-26E1-EDE3-056646C3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A3ED-C15D-488F-93E2-9D7E726E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8002-C0A7-61AF-09BB-6C562F8CC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31C5-4AA3-BCC7-83EC-D563AE45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7373" y="4196949"/>
            <a:ext cx="9144000" cy="1655762"/>
          </a:xfrm>
        </p:spPr>
        <p:txBody>
          <a:bodyPr/>
          <a:lstStyle/>
          <a:p>
            <a:r>
              <a:rPr lang="en-IN" dirty="0"/>
              <a:t>P. GEETHA MOUNIKA </a:t>
            </a:r>
          </a:p>
        </p:txBody>
      </p:sp>
    </p:spTree>
    <p:extLst>
      <p:ext uri="{BB962C8B-B14F-4D97-AF65-F5344CB8AC3E}">
        <p14:creationId xmlns:p14="http://schemas.microsoft.com/office/powerpoint/2010/main" val="4515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eatures">
            <a:extLst>
              <a:ext uri="{FF2B5EF4-FFF2-40B4-BE49-F238E27FC236}">
                <a16:creationId xmlns:a16="http://schemas.microsoft.com/office/drawing/2014/main" id="{F46B76F1-1204-40FF-FB1E-35A29678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32" y="991518"/>
            <a:ext cx="8185532" cy="52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66577-370E-5889-4042-4E0F697A8AB2}"/>
              </a:ext>
            </a:extLst>
          </p:cNvPr>
          <p:cNvSpPr txBox="1"/>
          <p:nvPr/>
        </p:nvSpPr>
        <p:spPr>
          <a:xfrm>
            <a:off x="605929" y="117693"/>
            <a:ext cx="102236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Code Is Compiled Into Bytecode, Which Can Run On Any Device Equipped With The Java Virtual Machine (JVM), Making Java Applications Platform-independent.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Follows An Object-oriented Programming Model, Which Helps In Organizing Complex Programs Into Reusable Objects And Classes.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Java's Syntax Is Clean And Easy To Understand, Inspired By C++, But With Fewer Low-level Complexities.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Provides A Secure Execution Environment Through Features Like Bytecode Verification, Sandboxing, And The Absence Of Explicit Pointers, Which Help Prevent Security Threats And Vulnerabilities.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Emphasizes Early Error Detection, Strong Memory Management Via Garbage Collection, And Exception Handling, Which Contribute To The Creation Of Robust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298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8ACE5-E982-58ED-49B3-050EED67ABA9}"/>
              </a:ext>
            </a:extLst>
          </p:cNvPr>
          <p:cNvSpPr txBox="1"/>
          <p:nvPr/>
        </p:nvSpPr>
        <p:spPr>
          <a:xfrm>
            <a:off x="433329" y="228831"/>
            <a:ext cx="1158974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Has Built-in Support For Multithreaded Programming, Allowing The Development Of Applications That Can Perform Multiple Tasks Simultaneously, Thereby Improving Performance.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Provides Features For Building Distributed Applications Through Its Extensive Standard Library That Supports Protocols Like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(Remote Method Invocation) And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(Common Object Request Broker Architecture).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Just-in-time (Jit) Compilers And Advanced Optimizations In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Java Achieves High Performance, Even Though It Is An Interpreted Language.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Supports Dynamic Linking And Loading Of New Classes And Libraries, Enabling Applications To Adapt To Evolving Environments And Extend Their Functionality At Runtime.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Java's Portability Is Due To Its Architecture-neutral Bytecode And Consistent Behavior Across Different Platforms, Facilitated By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51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5B6DD-C4B3-15CA-8933-766250FE78BF}"/>
              </a:ext>
            </a:extLst>
          </p:cNvPr>
          <p:cNvSpPr txBox="1"/>
          <p:nvPr/>
        </p:nvSpPr>
        <p:spPr>
          <a:xfrm>
            <a:off x="297454" y="725634"/>
            <a:ext cx="112922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Architecture-neutral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Java Bytecode Is Designed To Be Architecture-neutral, Making It Possible To Run The Same Java Program On Any Processor Architecture Without Modification.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Bytecode Is Interpreted By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For Platform Independence And Easy Debugging.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Memory Management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Java's Garbage Collection Automatically Manages Memory, Reclaiming Memory Used By Objects That Are No Longer Needed And Preventing Memory Leaks.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Standard Library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Comes With An Extensive Standard Library (Java Api) That Provides A Wide Range Of Classes And Methods For Tasks Like Data Structures, Networking, Input/Output, Gui Development, And More.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1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FEATURES OF JAVA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JAVA</dc:title>
  <dc:creator>geetha mounika</dc:creator>
  <cp:lastModifiedBy>geetha mounika</cp:lastModifiedBy>
  <cp:revision>1</cp:revision>
  <dcterms:created xsi:type="dcterms:W3CDTF">2024-05-27T11:56:58Z</dcterms:created>
  <dcterms:modified xsi:type="dcterms:W3CDTF">2024-05-27T11:57:17Z</dcterms:modified>
</cp:coreProperties>
</file>