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graph of a review distribution&#10;&#10;Description automatically generated">
            <a:extLst>
              <a:ext uri="{FF2B5EF4-FFF2-40B4-BE49-F238E27FC236}">
                <a16:creationId xmlns:a16="http://schemas.microsoft.com/office/drawing/2014/main" id="{67BDCCB3-63BE-9B42-E6E9-B460D8EC4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735582"/>
            <a:ext cx="4169663" cy="2428828"/>
          </a:xfrm>
          <a:prstGeom prst="rect">
            <a:avLst/>
          </a:prstGeom>
        </p:spPr>
      </p:pic>
      <p:pic>
        <p:nvPicPr>
          <p:cNvPr id="5" name="Picture 4" descr="A close up of words&#10;&#10;Description automatically generated">
            <a:extLst>
              <a:ext uri="{FF2B5EF4-FFF2-40B4-BE49-F238E27FC236}">
                <a16:creationId xmlns:a16="http://schemas.microsoft.com/office/drawing/2014/main" id="{BB24649C-8DA9-CEAF-C3C9-A3368392A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5" y="2505974"/>
            <a:ext cx="7115315" cy="3682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148270-F8E6-D0AD-CDEB-D01DD354A204}"/>
              </a:ext>
            </a:extLst>
          </p:cNvPr>
          <p:cNvSpPr txBox="1"/>
          <p:nvPr/>
        </p:nvSpPr>
        <p:spPr>
          <a:xfrm>
            <a:off x="624663" y="1063651"/>
            <a:ext cx="36602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Analysed Reviews </a:t>
            </a:r>
            <a:br>
              <a:rPr lang="en-GB" sz="2400" dirty="0"/>
            </a:br>
            <a:r>
              <a:rPr lang="en-GB" sz="2400" dirty="0"/>
              <a:t>(405 Negative Reviews)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D2C5CD-D358-DC27-B37A-5E51484E3B45}"/>
              </a:ext>
            </a:extLst>
          </p:cNvPr>
          <p:cNvSpPr txBox="1"/>
          <p:nvPr/>
        </p:nvSpPr>
        <p:spPr>
          <a:xfrm>
            <a:off x="4760726" y="1063651"/>
            <a:ext cx="65735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+mj-lt"/>
                <a:ea typeface="+mj-ea"/>
                <a:cs typeface="+mj-cs"/>
              </a:rPr>
              <a:t>The most common concerns of those 405 Negative Reviews</a:t>
            </a:r>
          </a:p>
        </p:txBody>
      </p:sp>
    </p:spTree>
    <p:extLst>
      <p:ext uri="{BB962C8B-B14F-4D97-AF65-F5344CB8AC3E}">
        <p14:creationId xmlns:p14="http://schemas.microsoft.com/office/powerpoint/2010/main" val="506436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Geethu Krishnan Mohan</cp:lastModifiedBy>
  <cp:revision>2</cp:revision>
  <dcterms:created xsi:type="dcterms:W3CDTF">2022-12-06T11:13:27Z</dcterms:created>
  <dcterms:modified xsi:type="dcterms:W3CDTF">2023-11-09T11:38:38Z</dcterms:modified>
</cp:coreProperties>
</file>