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5" r:id="rId9"/>
    <p:sldId id="28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a:t>Lorem Ipsum</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nSpc>
              <a:spcPct val="100000"/>
            </a:lnSpc>
          </a:pPr>
          <a:r>
            <a:rPr lang="en-US" dirty="0"/>
            <a:t>Dolor Sit Amet</a:t>
          </a:r>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lnSpc>
              <a:spcPct val="100000"/>
            </a:lnSpc>
            <a:defRPr b="1"/>
          </a:pPr>
          <a:r>
            <a:rPr lang="en-US" dirty="0"/>
            <a:t>Lorem Ipsum</a:t>
          </a:r>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pPr>
            <a:lnSpc>
              <a:spcPct val="100000"/>
            </a:lnSpc>
          </a:pPr>
          <a:r>
            <a:rPr lang="en-US" dirty="0"/>
            <a:t>Dolor Sit Amet</a:t>
          </a:r>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r>
            <a:rPr lang="en-US" dirty="0"/>
            <a:t>Lorem Ipsum</a:t>
          </a:r>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dgm:spPr/>
      <dgm:t>
        <a:bodyPr/>
        <a:lstStyle/>
        <a:p>
          <a:pPr>
            <a:lnSpc>
              <a:spcPct val="100000"/>
            </a:lnSpc>
          </a:pPr>
          <a:r>
            <a:rPr lang="en-US" dirty="0"/>
            <a:t>Dolor Sit Amet</a:t>
          </a:r>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E73E8133-584D-4C45-99EA-6F2691A17A73}">
      <dgm:prSet/>
      <dgm:spPr/>
      <dgm:t>
        <a:bodyPr/>
        <a:lstStyle/>
        <a:p>
          <a:pPr>
            <a:lnSpc>
              <a:spcPct val="100000"/>
            </a:lnSpc>
          </a:pPr>
          <a:r>
            <a:rPr lang="en-US" dirty="0"/>
            <a:t>Consectetuer Elit</a:t>
          </a:r>
        </a:p>
      </dgm:t>
    </dgm:pt>
    <dgm:pt modelId="{19366B0E-517E-41A1-A871-4D800CF4D2F7}" type="parTrans" cxnId="{CE13601D-E1A5-42B4-9435-EF16045E60FA}">
      <dgm:prSet/>
      <dgm:spPr/>
      <dgm:t>
        <a:bodyPr/>
        <a:lstStyle/>
        <a:p>
          <a:endParaRPr lang="en-US"/>
        </a:p>
      </dgm:t>
    </dgm:pt>
    <dgm:pt modelId="{C09243AF-AD07-4CBF-84F7-E2CD9DD2CEF1}" type="sibTrans" cxnId="{CE13601D-E1A5-42B4-9435-EF16045E60FA}">
      <dgm:prSet/>
      <dgm:spPr/>
      <dgm:t>
        <a:bodyPr/>
        <a:lstStyle/>
        <a:p>
          <a:endParaRPr lang="en-US"/>
        </a:p>
      </dgm:t>
    </dgm:pt>
    <dgm:pt modelId="{19AE6A50-B2F7-4F98-A456-DF10E94887E7}">
      <dgm:prSet/>
      <dgm:spPr/>
      <dgm:t>
        <a:bodyPr/>
        <a:lstStyle/>
        <a:p>
          <a:pPr>
            <a:lnSpc>
              <a:spcPct val="100000"/>
            </a:lnSpc>
          </a:pPr>
          <a:r>
            <a:rPr lang="en-US" dirty="0"/>
            <a:t>Nunc Viverra</a:t>
          </a:r>
        </a:p>
      </dgm:t>
    </dgm:pt>
    <dgm:pt modelId="{FCAB35B7-FF11-4E93-9864-F2B9C97274F4}" type="parTrans" cxnId="{F938F5D5-804D-4B23-8281-BE5677075ACA}">
      <dgm:prSet/>
      <dgm:spPr/>
      <dgm:t>
        <a:bodyPr/>
        <a:lstStyle/>
        <a:p>
          <a:endParaRPr lang="en-US"/>
        </a:p>
      </dgm:t>
    </dgm:pt>
    <dgm:pt modelId="{F7BDB8CA-0E84-4B27-8BED-5C7340299BE3}" type="sibTrans" cxnId="{F938F5D5-804D-4B23-8281-BE5677075ACA}">
      <dgm:prSet/>
      <dgm:spPr/>
      <dgm:t>
        <a:bodyPr/>
        <a:lstStyle/>
        <a:p>
          <a:endParaRPr lang="en-US"/>
        </a:p>
      </dgm:t>
    </dgm:pt>
    <dgm:pt modelId="{6BF509EE-1E1E-4BF7-84F4-158CD8D2DC09}">
      <dgm:prSet/>
      <dgm:spPr/>
      <dgm:t>
        <a:bodyPr/>
        <a:lstStyle/>
        <a:p>
          <a:pPr>
            <a:lnSpc>
              <a:spcPct val="100000"/>
            </a:lnSpc>
          </a:pPr>
          <a:r>
            <a:rPr lang="en-US" dirty="0"/>
            <a:t>Consectetuer Elit</a:t>
          </a:r>
        </a:p>
      </dgm:t>
    </dgm:pt>
    <dgm:pt modelId="{A66C651E-305C-49C9-A282-1069A4617E85}" type="parTrans" cxnId="{E40A96C6-DC5F-42A1-9307-3B282B7BE6C8}">
      <dgm:prSet/>
      <dgm:spPr/>
      <dgm:t>
        <a:bodyPr/>
        <a:lstStyle/>
        <a:p>
          <a:endParaRPr lang="en-US"/>
        </a:p>
      </dgm:t>
    </dgm:pt>
    <dgm:pt modelId="{20224668-7462-4C4B-BD92-AE4512D3930F}" type="sibTrans" cxnId="{E40A96C6-DC5F-42A1-9307-3B282B7BE6C8}">
      <dgm:prSet/>
      <dgm:spPr/>
      <dgm:t>
        <a:bodyPr/>
        <a:lstStyle/>
        <a:p>
          <a:endParaRPr lang="en-US"/>
        </a:p>
      </dgm:t>
    </dgm:pt>
    <dgm:pt modelId="{80308036-41FA-49DF-BC56-8BE1223C877B}">
      <dgm:prSet/>
      <dgm:spPr/>
      <dgm:t>
        <a:bodyPr/>
        <a:lstStyle/>
        <a:p>
          <a:pPr>
            <a:lnSpc>
              <a:spcPct val="100000"/>
            </a:lnSpc>
          </a:pPr>
          <a:r>
            <a:rPr lang="en-US" dirty="0"/>
            <a:t>Nunc Viverra</a:t>
          </a:r>
        </a:p>
      </dgm:t>
    </dgm:pt>
    <dgm:pt modelId="{CB4C8DF6-8671-4F14-9BD6-68E721D7CBE8}" type="parTrans" cxnId="{D1B32484-28F0-428A-9520-8334A2F3F0B1}">
      <dgm:prSet/>
      <dgm:spPr/>
      <dgm:t>
        <a:bodyPr/>
        <a:lstStyle/>
        <a:p>
          <a:endParaRPr lang="en-US"/>
        </a:p>
      </dgm:t>
    </dgm:pt>
    <dgm:pt modelId="{1F052CFC-B532-468F-8AAE-C7C381ADE52A}" type="sibTrans" cxnId="{D1B32484-28F0-428A-9520-8334A2F3F0B1}">
      <dgm:prSet/>
      <dgm:spPr/>
      <dgm:t>
        <a:bodyPr/>
        <a:lstStyle/>
        <a:p>
          <a:endParaRPr lang="en-US"/>
        </a:p>
      </dgm:t>
    </dgm:pt>
    <dgm:pt modelId="{C1BC2591-8C91-4D2E-838F-26D0C0073985}">
      <dgm:prSet/>
      <dgm:spPr/>
      <dgm:t>
        <a:bodyPr/>
        <a:lstStyle/>
        <a:p>
          <a:pPr>
            <a:lnSpc>
              <a:spcPct val="100000"/>
            </a:lnSpc>
          </a:pPr>
          <a:r>
            <a:rPr lang="en-US" dirty="0"/>
            <a:t>Consectetuer Elit</a:t>
          </a:r>
        </a:p>
      </dgm:t>
    </dgm:pt>
    <dgm:pt modelId="{7DCA0393-C91B-458E-9602-70CA0004F5AA}" type="parTrans" cxnId="{D20E76FA-21CC-446B-8735-8A5FCDFC9E0E}">
      <dgm:prSet/>
      <dgm:spPr/>
      <dgm:t>
        <a:bodyPr/>
        <a:lstStyle/>
        <a:p>
          <a:endParaRPr lang="en-US"/>
        </a:p>
      </dgm:t>
    </dgm:pt>
    <dgm:pt modelId="{472A1DB7-924E-4E35-8E55-E1EE1C624B51}" type="sibTrans" cxnId="{D20E76FA-21CC-446B-8735-8A5FCDFC9E0E}">
      <dgm:prSet/>
      <dgm:spPr/>
      <dgm:t>
        <a:bodyPr/>
        <a:lstStyle/>
        <a:p>
          <a:endParaRPr lang="en-US"/>
        </a:p>
      </dgm:t>
    </dgm:pt>
    <dgm:pt modelId="{F74BC01B-5E1E-4ADD-9515-00356B79D176}">
      <dgm:prSet/>
      <dgm:spPr/>
      <dgm:t>
        <a:bodyPr/>
        <a:lstStyle/>
        <a:p>
          <a:pPr>
            <a:lnSpc>
              <a:spcPct val="100000"/>
            </a:lnSpc>
          </a:pPr>
          <a:r>
            <a:rPr lang="en-US" dirty="0"/>
            <a:t>Nunc Viverra</a:t>
          </a:r>
        </a:p>
      </dgm:t>
    </dgm:pt>
    <dgm:pt modelId="{E80B95A6-581A-4BC4-B523-74C273FD8287}" type="parTrans" cxnId="{8778ABD9-C262-4DF9-8C1E-BF1D063BB5C9}">
      <dgm:prSet/>
      <dgm:spPr/>
      <dgm:t>
        <a:bodyPr/>
        <a:lstStyle/>
        <a:p>
          <a:endParaRPr lang="en-US"/>
        </a:p>
      </dgm:t>
    </dgm:pt>
    <dgm:pt modelId="{FD8ABA08-9D28-4DE1-846B-EF07372F5BF8}" type="sibTrans" cxnId="{8778ABD9-C262-4DF9-8C1E-BF1D063BB5C9}">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ln>
          <a:noFill/>
        </a:ln>
      </dgm:spPr>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CE13601D-E1A5-42B4-9435-EF16045E60FA}" srcId="{E754A2A0-41CE-428B-9DDC-DCD1FD12D16A}" destId="{E73E8133-584D-4C45-99EA-6F2691A17A73}" srcOrd="1" destOrd="0" parTransId="{19366B0E-517E-41A1-A871-4D800CF4D2F7}" sibTransId="{C09243AF-AD07-4CBF-84F7-E2CD9DD2CEF1}"/>
    <dgm:cxn modelId="{6D4CB933-1DF3-4BC1-A454-546CC5034B5C}" type="presOf" srcId="{C1BC2591-8C91-4D2E-838F-26D0C0073985}" destId="{6418EBED-F111-425B-8EE2-06B8B2297A68}" srcOrd="0" destOrd="1"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6F7E1B4A-66A4-466F-97C5-ED0892509BF2}" type="presOf" srcId="{28C188E4-A3B1-47AF-802E-B2DED21921BA}" destId="{6418EBED-F111-425B-8EE2-06B8B2297A68}" srcOrd="0" destOrd="0" presId="urn:microsoft.com/office/officeart/2018/5/layout/CenteredIconLabelDescriptionList"/>
    <dgm:cxn modelId="{31236A4C-17B7-4AD6-A6DF-D5505A7B3830}" type="presOf" srcId="{19AE6A50-B2F7-4F98-A456-DF10E94887E7}" destId="{DD091D0A-5A25-4241-91F3-18D32B0BDD4F}" srcOrd="0" destOrd="2" presId="urn:microsoft.com/office/officeart/2018/5/layout/CenteredIconLabelDescriptionList"/>
    <dgm:cxn modelId="{E3ED426D-0ED9-435E-9A9A-1B437DA49D3E}" type="presOf" srcId="{80308036-41FA-49DF-BC56-8BE1223C877B}" destId="{7CD40649-A74C-4AD8-B9D0-2573A1955C91}" srcOrd="0" destOrd="2" presId="urn:microsoft.com/office/officeart/2018/5/layout/CenteredIconLabelDescriptionList"/>
    <dgm:cxn modelId="{B807BF75-BC86-4A84-AB83-7B8BC68E737C}" srcId="{1C1B28B7-2609-4BAA-AAAB-5801EDFD334C}" destId="{28C188E4-A3B1-47AF-802E-B2DED21921BA}" srcOrd="0" destOrd="0" parTransId="{C89C556F-BA69-4B68-9F7C-1121B26764B0}" sibTransId="{7BEFF1EA-4DB5-4BD3-A89B-DF0184626A1A}"/>
    <dgm:cxn modelId="{BE03A87C-50F2-49E6-B8EB-2219D8A5E4BF}" type="presOf" srcId="{E73E8133-584D-4C45-99EA-6F2691A17A73}" destId="{DD091D0A-5A25-4241-91F3-18D32B0BDD4F}" srcOrd="0" destOrd="1" presId="urn:microsoft.com/office/officeart/2018/5/layout/CenteredIconLabelDescriptionList"/>
    <dgm:cxn modelId="{9C9F8283-EF4B-46ED-B123-7152942A1C38}" type="presOf" srcId="{F74BC01B-5E1E-4ADD-9515-00356B79D176}" destId="{6418EBED-F111-425B-8EE2-06B8B2297A68}" srcOrd="0" destOrd="2" presId="urn:microsoft.com/office/officeart/2018/5/layout/CenteredIconLabelDescriptionList"/>
    <dgm:cxn modelId="{D1B32484-28F0-428A-9520-8334A2F3F0B1}" srcId="{DCCE571A-4D30-4294-ABAF-6885F619D2D9}" destId="{80308036-41FA-49DF-BC56-8BE1223C877B}" srcOrd="2" destOrd="0" parTransId="{CB4C8DF6-8671-4F14-9BD6-68E721D7CBE8}" sibTransId="{1F052CFC-B532-468F-8AAE-C7C381ADE52A}"/>
    <dgm:cxn modelId="{4D6131AC-1805-4438-A39D-4F587C933D11}" type="presOf" srcId="{E817CCF5-DA3F-4E5F-BE7C-D8111B2BFEBA}" destId="{071926C8-9E08-4BE0-A1E4-133B16FF713E}"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E40A96C6-DC5F-42A1-9307-3B282B7BE6C8}" srcId="{DCCE571A-4D30-4294-ABAF-6885F619D2D9}" destId="{6BF509EE-1E1E-4BF7-84F4-158CD8D2DC09}" srcOrd="1" destOrd="0" parTransId="{A66C651E-305C-49C9-A282-1069A4617E85}" sibTransId="{20224668-7462-4C4B-BD92-AE4512D3930F}"/>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B2BEE9D2-644C-400C-8E33-2C4491C5B104}" srcId="{DCCE571A-4D30-4294-ABAF-6885F619D2D9}" destId="{B4C55E9F-B5C0-4AD1-919B-D2D83AC9CD40}" srcOrd="0" destOrd="0" parTransId="{D1B05DEA-DFE0-4560-B75F-1C2BCB67A7C6}" sibTransId="{A6301E27-5ACC-4907-A7C8-B41877235C87}"/>
    <dgm:cxn modelId="{F938F5D5-804D-4B23-8281-BE5677075ACA}" srcId="{E754A2A0-41CE-428B-9DDC-DCD1FD12D16A}" destId="{19AE6A50-B2F7-4F98-A456-DF10E94887E7}" srcOrd="2" destOrd="0" parTransId="{FCAB35B7-FF11-4E93-9864-F2B9C97274F4}" sibTransId="{F7BDB8CA-0E84-4B27-8BED-5C7340299BE3}"/>
    <dgm:cxn modelId="{8778ABD9-C262-4DF9-8C1E-BF1D063BB5C9}" srcId="{1C1B28B7-2609-4BAA-AAAB-5801EDFD334C}" destId="{F74BC01B-5E1E-4ADD-9515-00356B79D176}" srcOrd="2" destOrd="0" parTransId="{E80B95A6-581A-4BC4-B523-74C273FD8287}" sibTransId="{FD8ABA08-9D28-4DE1-846B-EF07372F5BF8}"/>
    <dgm:cxn modelId="{E70347E4-4461-4B80-8927-4CA0AEBFAAF8}" srcId="{E817CCF5-DA3F-4E5F-BE7C-D8111B2BFEBA}" destId="{DCCE571A-4D30-4294-ABAF-6885F619D2D9}" srcOrd="1" destOrd="0" parTransId="{3AD83C96-5A95-4337-BF2D-97454AF7F108}" sibTransId="{2C1DF6EC-6090-4926-A556-3D2417B7F2AA}"/>
    <dgm:cxn modelId="{3DA7E7F0-5057-42E1-BFDF-4C763F4C13E6}" type="presOf" srcId="{6BF509EE-1E1E-4BF7-84F4-158CD8D2DC09}" destId="{7CD40649-A74C-4AD8-B9D0-2573A1955C91}" srcOrd="0" destOrd="1" presId="urn:microsoft.com/office/officeart/2018/5/layout/CenteredIconLabelDescriptionList"/>
    <dgm:cxn modelId="{55A931F7-B2A3-4173-A574-A80CB726BAE2}" type="presOf" srcId="{C2F66EED-74C3-4F36-A1D4-8AFCBB009938}" destId="{DD091D0A-5A25-4241-91F3-18D32B0BDD4F}" srcOrd="0" destOrd="0" presId="urn:microsoft.com/office/officeart/2018/5/layout/CenteredIconLabelDescriptionList"/>
    <dgm:cxn modelId="{D20E76FA-21CC-446B-8735-8A5FCDFC9E0E}" srcId="{1C1B28B7-2609-4BAA-AAAB-5801EDFD334C}" destId="{C1BC2591-8C91-4D2E-838F-26D0C0073985}" srcOrd="1" destOrd="0" parTransId="{7DCA0393-C91B-458E-9602-70CA0004F5AA}" sibTransId="{472A1DB7-924E-4E35-8E55-E1EE1C624B51}"/>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63388" y="0"/>
          <a:ext cx="67236" cy="22231"/>
        </a:xfrm>
        <a:prstGeom prst="rect">
          <a:avLst/>
        </a:prstGeom>
        <a:solidFill>
          <a:schemeClr val="accent2">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954" y="46170"/>
          <a:ext cx="192104" cy="572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Lorem Ipsum</a:t>
          </a:r>
        </a:p>
      </dsp:txBody>
      <dsp:txXfrm>
        <a:off x="954" y="46170"/>
        <a:ext cx="192104" cy="572225"/>
      </dsp:txXfrm>
    </dsp:sp>
    <dsp:sp modelId="{DD091D0A-5A25-4241-91F3-18D32B0BDD4F}">
      <dsp:nvSpPr>
        <dsp:cNvPr id="0" name=""/>
        <dsp:cNvSpPr/>
      </dsp:nvSpPr>
      <dsp:spPr>
        <a:xfrm>
          <a:off x="954" y="629530"/>
          <a:ext cx="192104" cy="1055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Dolor Sit Amet</a:t>
          </a:r>
        </a:p>
        <a:p>
          <a:pPr marL="0" lvl="0" indent="0" algn="ctr" defTabSz="488950">
            <a:lnSpc>
              <a:spcPct val="100000"/>
            </a:lnSpc>
            <a:spcBef>
              <a:spcPct val="0"/>
            </a:spcBef>
            <a:spcAft>
              <a:spcPct val="35000"/>
            </a:spcAft>
            <a:buNone/>
          </a:pPr>
          <a:r>
            <a:rPr lang="en-US" sz="1100" kern="1200" dirty="0"/>
            <a:t>Consectetuer Elit</a:t>
          </a:r>
        </a:p>
        <a:p>
          <a:pPr marL="0" lvl="0" indent="0" algn="ctr" defTabSz="488950">
            <a:lnSpc>
              <a:spcPct val="100000"/>
            </a:lnSpc>
            <a:spcBef>
              <a:spcPct val="0"/>
            </a:spcBef>
            <a:spcAft>
              <a:spcPct val="35000"/>
            </a:spcAft>
            <a:buNone/>
          </a:pPr>
          <a:r>
            <a:rPr lang="en-US" sz="1100" kern="1200" dirty="0"/>
            <a:t>Nunc Viverra</a:t>
          </a:r>
        </a:p>
      </dsp:txBody>
      <dsp:txXfrm>
        <a:off x="954" y="629530"/>
        <a:ext cx="192104" cy="1055834"/>
      </dsp:txXfrm>
    </dsp:sp>
    <dsp:sp modelId="{210823F6-AC1A-46E3-9D99-A319DF497539}">
      <dsp:nvSpPr>
        <dsp:cNvPr id="0" name=""/>
        <dsp:cNvSpPr/>
      </dsp:nvSpPr>
      <dsp:spPr>
        <a:xfrm>
          <a:off x="289111" y="0"/>
          <a:ext cx="67236" cy="222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226677" y="46170"/>
          <a:ext cx="192104" cy="572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Lorem Ipsum</a:t>
          </a:r>
        </a:p>
      </dsp:txBody>
      <dsp:txXfrm>
        <a:off x="226677" y="46170"/>
        <a:ext cx="192104" cy="572225"/>
      </dsp:txXfrm>
    </dsp:sp>
    <dsp:sp modelId="{7CD40649-A74C-4AD8-B9D0-2573A1955C91}">
      <dsp:nvSpPr>
        <dsp:cNvPr id="0" name=""/>
        <dsp:cNvSpPr/>
      </dsp:nvSpPr>
      <dsp:spPr>
        <a:xfrm>
          <a:off x="226677" y="629530"/>
          <a:ext cx="192104" cy="1055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Dolor Sit Amet</a:t>
          </a:r>
        </a:p>
        <a:p>
          <a:pPr marL="0" lvl="0" indent="0" algn="ctr" defTabSz="488950">
            <a:lnSpc>
              <a:spcPct val="100000"/>
            </a:lnSpc>
            <a:spcBef>
              <a:spcPct val="0"/>
            </a:spcBef>
            <a:spcAft>
              <a:spcPct val="35000"/>
            </a:spcAft>
            <a:buNone/>
          </a:pPr>
          <a:r>
            <a:rPr lang="en-US" sz="1100" kern="1200" dirty="0"/>
            <a:t>Consectetuer Elit</a:t>
          </a:r>
        </a:p>
        <a:p>
          <a:pPr marL="0" lvl="0" indent="0" algn="ctr" defTabSz="488950">
            <a:lnSpc>
              <a:spcPct val="100000"/>
            </a:lnSpc>
            <a:spcBef>
              <a:spcPct val="0"/>
            </a:spcBef>
            <a:spcAft>
              <a:spcPct val="35000"/>
            </a:spcAft>
            <a:buNone/>
          </a:pPr>
          <a:r>
            <a:rPr lang="en-US" sz="1100" kern="1200" dirty="0"/>
            <a:t>Nunc Viverra</a:t>
          </a:r>
        </a:p>
      </dsp:txBody>
      <dsp:txXfrm>
        <a:off x="226677" y="629530"/>
        <a:ext cx="192104" cy="1055834"/>
      </dsp:txXfrm>
    </dsp:sp>
    <dsp:sp modelId="{B0A3ABD2-C471-4A21-8AEF-3843C86919E1}">
      <dsp:nvSpPr>
        <dsp:cNvPr id="0" name=""/>
        <dsp:cNvSpPr/>
      </dsp:nvSpPr>
      <dsp:spPr>
        <a:xfrm>
          <a:off x="514834" y="0"/>
          <a:ext cx="67236" cy="222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452400" y="46170"/>
          <a:ext cx="192104" cy="572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Lorem Ipsum</a:t>
          </a:r>
        </a:p>
      </dsp:txBody>
      <dsp:txXfrm>
        <a:off x="452400" y="46170"/>
        <a:ext cx="192104" cy="572225"/>
      </dsp:txXfrm>
    </dsp:sp>
    <dsp:sp modelId="{6418EBED-F111-425B-8EE2-06B8B2297A68}">
      <dsp:nvSpPr>
        <dsp:cNvPr id="0" name=""/>
        <dsp:cNvSpPr/>
      </dsp:nvSpPr>
      <dsp:spPr>
        <a:xfrm>
          <a:off x="452400" y="629530"/>
          <a:ext cx="192104" cy="1055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Dolor Sit Amet</a:t>
          </a:r>
        </a:p>
        <a:p>
          <a:pPr marL="0" lvl="0" indent="0" algn="ctr" defTabSz="488950">
            <a:lnSpc>
              <a:spcPct val="100000"/>
            </a:lnSpc>
            <a:spcBef>
              <a:spcPct val="0"/>
            </a:spcBef>
            <a:spcAft>
              <a:spcPct val="35000"/>
            </a:spcAft>
            <a:buNone/>
          </a:pPr>
          <a:r>
            <a:rPr lang="en-US" sz="1100" kern="1200" dirty="0"/>
            <a:t>Consectetuer Elit</a:t>
          </a:r>
        </a:p>
        <a:p>
          <a:pPr marL="0" lvl="0" indent="0" algn="ctr" defTabSz="488950">
            <a:lnSpc>
              <a:spcPct val="100000"/>
            </a:lnSpc>
            <a:spcBef>
              <a:spcPct val="0"/>
            </a:spcBef>
            <a:spcAft>
              <a:spcPct val="35000"/>
            </a:spcAft>
            <a:buNone/>
          </a:pPr>
          <a:r>
            <a:rPr lang="en-US" sz="1100" kern="1200" dirty="0"/>
            <a:t>Nunc Viverra</a:t>
          </a:r>
        </a:p>
      </dsp:txBody>
      <dsp:txXfrm>
        <a:off x="452400" y="629530"/>
        <a:ext cx="192104" cy="1055834"/>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11/12/2022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fontScale="90000"/>
          </a:bodyPr>
          <a:lstStyle/>
          <a:p>
            <a:pPr algn="l"/>
            <a:r>
              <a:rPr lang="en-IN" sz="4400" b="1" i="0" dirty="0">
                <a:solidFill>
                  <a:srgbClr val="C9D1D9"/>
                </a:solidFill>
                <a:effectLst/>
                <a:latin typeface="-apple-system"/>
              </a:rPr>
              <a:t>Hand-Written-Digit-Recognizer</a:t>
            </a:r>
            <a:br>
              <a:rPr lang="en-IN" sz="1200" b="1" i="0" dirty="0">
                <a:solidFill>
                  <a:srgbClr val="C9D1D9"/>
                </a:solidFill>
                <a:effectLst/>
                <a:latin typeface="-apple-system"/>
              </a:rPr>
            </a:b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400" dirty="0" err="1">
                <a:solidFill>
                  <a:srgbClr val="5792BA"/>
                </a:solidFill>
              </a:rPr>
              <a:t>Geethu</a:t>
            </a:r>
            <a:r>
              <a:rPr lang="en-US" sz="2400" dirty="0">
                <a:solidFill>
                  <a:srgbClr val="5792BA"/>
                </a:solidFill>
              </a:rPr>
              <a:t> Sunny</a:t>
            </a:r>
          </a:p>
          <a:p>
            <a:pPr algn="l"/>
            <a:r>
              <a:rPr lang="en-US" sz="2400" dirty="0">
                <a:solidFill>
                  <a:srgbClr val="5792BA"/>
                </a:solidFill>
              </a:rPr>
              <a:t>21BDA03</a:t>
            </a: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dirty="0"/>
              <a:t>INTRODUCTION</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2086084856"/>
              </p:ext>
            </p:extLst>
          </p:nvPr>
        </p:nvGraphicFramePr>
        <p:xfrm flipV="1">
          <a:off x="913795" y="8866093"/>
          <a:ext cx="645459" cy="16853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60B4C9E5-7049-952B-2A14-8819E1886177}"/>
              </a:ext>
            </a:extLst>
          </p:cNvPr>
          <p:cNvSpPr txBox="1"/>
          <p:nvPr/>
        </p:nvSpPr>
        <p:spPr>
          <a:xfrm>
            <a:off x="1362635" y="2079811"/>
            <a:ext cx="9904922" cy="1323439"/>
          </a:xfrm>
          <a:prstGeom prst="rect">
            <a:avLst/>
          </a:prstGeom>
          <a:noFill/>
        </p:spPr>
        <p:txBody>
          <a:bodyPr wrap="square" rtlCol="0">
            <a:spAutoFit/>
          </a:bodyPr>
          <a:lstStyle/>
          <a:p>
            <a:pPr algn="just"/>
            <a:r>
              <a:rPr lang="en-US" sz="2000" b="0" i="1" dirty="0">
                <a:effectLst/>
                <a:latin typeface="source-serif-pro"/>
              </a:rPr>
              <a:t>The ability of computers to recognize human handwritten digits is known as </a:t>
            </a:r>
            <a:r>
              <a:rPr lang="en-US" sz="2000" b="1" i="1" dirty="0">
                <a:effectLst/>
                <a:latin typeface="source-serif-pro"/>
              </a:rPr>
              <a:t>handwritten digit recognition</a:t>
            </a:r>
            <a:r>
              <a:rPr lang="en-US" sz="2000" b="0" i="1" dirty="0">
                <a:effectLst/>
                <a:latin typeface="source-serif-pro"/>
              </a:rPr>
              <a:t> from sources such as paper documents, images, touch-screens etc.</a:t>
            </a:r>
          </a:p>
          <a:p>
            <a:endParaRPr lang="en-US" sz="2000" i="1" dirty="0">
              <a:latin typeface="source-serif-pro"/>
            </a:endParaRPr>
          </a:p>
          <a:p>
            <a:endParaRPr lang="en-IN" sz="2000" dirty="0"/>
          </a:p>
        </p:txBody>
      </p:sp>
      <p:sp>
        <p:nvSpPr>
          <p:cNvPr id="5" name="Rectangle 2">
            <a:extLst>
              <a:ext uri="{FF2B5EF4-FFF2-40B4-BE49-F238E27FC236}">
                <a16:creationId xmlns:a16="http://schemas.microsoft.com/office/drawing/2014/main" id="{61236F64-5D83-84A6-1B02-88ED22B65D79}"/>
              </a:ext>
            </a:extLst>
          </p:cNvPr>
          <p:cNvSpPr>
            <a:spLocks noChangeArrowheads="1"/>
          </p:cNvSpPr>
          <p:nvPr/>
        </p:nvSpPr>
        <p:spPr bwMode="auto">
          <a:xfrm>
            <a:off x="1271910" y="3190245"/>
            <a:ext cx="999564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effectLst/>
                <a:latin typeface="source-serif-pro"/>
              </a:rPr>
              <a:t>The challenge in handwritten digit recognition is mainly caused by the writing style variations of every single individual. So, it is not easy for the machine to recognize the handwritten digits accurately like the humans do. Hence, robust feature extraction is very important to improve the performance of machines.</a:t>
            </a:r>
            <a:endParaRPr kumimoji="0" lang="en-US" altLang="en-US" sz="1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7F07-1305-35E0-F394-1D836AD3163D}"/>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FA33AC62-D320-56AC-E0AD-895414424538}"/>
              </a:ext>
            </a:extLst>
          </p:cNvPr>
          <p:cNvSpPr>
            <a:spLocks noGrp="1"/>
          </p:cNvSpPr>
          <p:nvPr>
            <p:ph idx="1"/>
          </p:nvPr>
        </p:nvSpPr>
        <p:spPr/>
        <p:txBody>
          <a:bodyPr/>
          <a:lstStyle/>
          <a:p>
            <a:pPr algn="l"/>
            <a:r>
              <a:rPr lang="en-US" b="1" i="0" dirty="0">
                <a:solidFill>
                  <a:schemeClr val="tx1"/>
                </a:solidFill>
                <a:effectLst/>
                <a:latin typeface="sohne"/>
              </a:rPr>
              <a:t>MNIST Dataset</a:t>
            </a:r>
          </a:p>
          <a:p>
            <a:pPr algn="l"/>
            <a:r>
              <a:rPr lang="en-US" b="0" i="0" dirty="0">
                <a:solidFill>
                  <a:schemeClr val="tx1"/>
                </a:solidFill>
                <a:effectLst/>
                <a:latin typeface="source-serif-pro"/>
              </a:rPr>
              <a:t>The MNIST dataset (Modified National Institute of Standards and Technology) is a large dataset of handwritten digits that is widely used for training and testing in the field of machine learning and deep learning.</a:t>
            </a:r>
          </a:p>
          <a:p>
            <a:pPr algn="l"/>
            <a:r>
              <a:rPr lang="en-US" b="0" i="0" dirty="0">
                <a:solidFill>
                  <a:schemeClr val="tx1"/>
                </a:solidFill>
                <a:effectLst/>
                <a:latin typeface="source-serif-pro"/>
              </a:rPr>
              <a:t>The dataset contains 70,000 handwritten single digits between 0 and 9 on 28 pixel grayscale images</a:t>
            </a:r>
          </a:p>
          <a:p>
            <a:pPr algn="l"/>
            <a:endParaRPr lang="en-US" b="0" i="0" dirty="0">
              <a:solidFill>
                <a:schemeClr val="tx1"/>
              </a:solidFill>
              <a:effectLst/>
              <a:latin typeface="source-serif-pro"/>
            </a:endParaRPr>
          </a:p>
          <a:p>
            <a:endParaRPr lang="en-IN" dirty="0"/>
          </a:p>
        </p:txBody>
      </p:sp>
    </p:spTree>
    <p:extLst>
      <p:ext uri="{BB962C8B-B14F-4D97-AF65-F5344CB8AC3E}">
        <p14:creationId xmlns:p14="http://schemas.microsoft.com/office/powerpoint/2010/main" val="308435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CF34-2373-D61D-8CB8-6AD20E139115}"/>
              </a:ext>
            </a:extLst>
          </p:cNvPr>
          <p:cNvSpPr>
            <a:spLocks noGrp="1"/>
          </p:cNvSpPr>
          <p:nvPr>
            <p:ph type="title"/>
          </p:nvPr>
        </p:nvSpPr>
        <p:spPr/>
        <p:txBody>
          <a:bodyPr/>
          <a:lstStyle/>
          <a:p>
            <a:r>
              <a:rPr lang="en-US" dirty="0"/>
              <a:t>Methodology </a:t>
            </a:r>
            <a:endParaRPr lang="en-IN" dirty="0"/>
          </a:p>
        </p:txBody>
      </p:sp>
      <p:sp>
        <p:nvSpPr>
          <p:cNvPr id="3" name="Content Placeholder 2">
            <a:extLst>
              <a:ext uri="{FF2B5EF4-FFF2-40B4-BE49-F238E27FC236}">
                <a16:creationId xmlns:a16="http://schemas.microsoft.com/office/drawing/2014/main" id="{D3F5CFE2-D6D7-A296-554B-0219F4FF8761}"/>
              </a:ext>
            </a:extLst>
          </p:cNvPr>
          <p:cNvSpPr>
            <a:spLocks noGrp="1"/>
          </p:cNvSpPr>
          <p:nvPr>
            <p:ph idx="1"/>
          </p:nvPr>
        </p:nvSpPr>
        <p:spPr/>
        <p:txBody>
          <a:bodyPr/>
          <a:lstStyle/>
          <a:p>
            <a:pPr algn="l">
              <a:buFont typeface="+mj-lt"/>
              <a:buAutoNum type="arabicPeriod"/>
            </a:pPr>
            <a:r>
              <a:rPr lang="en-US" b="0" i="0" dirty="0">
                <a:solidFill>
                  <a:schemeClr val="tx1"/>
                </a:solidFill>
                <a:effectLst/>
                <a:latin typeface="source-serif-pro"/>
              </a:rPr>
              <a:t>Import the libraries</a:t>
            </a:r>
          </a:p>
          <a:p>
            <a:pPr marL="36900" indent="0" algn="l">
              <a:buNone/>
            </a:pPr>
            <a:r>
              <a:rPr lang="en-US" dirty="0">
                <a:solidFill>
                  <a:schemeClr val="tx1"/>
                </a:solidFill>
                <a:effectLst/>
                <a:latin typeface="source-serif-pro"/>
              </a:rPr>
              <a:t>2.Divide the dataset to train and test</a:t>
            </a:r>
          </a:p>
          <a:p>
            <a:pPr marL="36900" indent="0" algn="l">
              <a:buNone/>
            </a:pPr>
            <a:r>
              <a:rPr lang="en-US" dirty="0">
                <a:solidFill>
                  <a:schemeClr val="tx1"/>
                </a:solidFill>
                <a:effectLst/>
                <a:latin typeface="source-serif-pro"/>
              </a:rPr>
              <a:t>3.Normalize the data</a:t>
            </a:r>
          </a:p>
          <a:p>
            <a:pPr marL="36900" indent="0" algn="l">
              <a:buNone/>
            </a:pPr>
            <a:r>
              <a:rPr lang="en-US" dirty="0">
                <a:solidFill>
                  <a:schemeClr val="tx1"/>
                </a:solidFill>
                <a:effectLst/>
                <a:latin typeface="source-serif-pro"/>
              </a:rPr>
              <a:t> </a:t>
            </a:r>
            <a:r>
              <a:rPr lang="en-US" b="0" i="0" dirty="0">
                <a:solidFill>
                  <a:schemeClr val="tx1"/>
                </a:solidFill>
                <a:effectLst/>
                <a:latin typeface="source-serif-pro"/>
              </a:rPr>
              <a:t>4. Evaluate the model</a:t>
            </a:r>
          </a:p>
          <a:p>
            <a:pPr algn="l">
              <a:buFont typeface="+mj-lt"/>
              <a:buAutoNum type="arabicPeriod"/>
            </a:pPr>
            <a:r>
              <a:rPr lang="en-US" b="0" i="0" dirty="0">
                <a:solidFill>
                  <a:schemeClr val="tx1"/>
                </a:solidFill>
                <a:effectLst/>
                <a:latin typeface="source-serif-pro"/>
              </a:rPr>
              <a:t>Create UI to predict digits</a:t>
            </a:r>
          </a:p>
          <a:p>
            <a:endParaRPr lang="en-IN" dirty="0"/>
          </a:p>
        </p:txBody>
      </p:sp>
    </p:spTree>
    <p:extLst>
      <p:ext uri="{BB962C8B-B14F-4D97-AF65-F5344CB8AC3E}">
        <p14:creationId xmlns:p14="http://schemas.microsoft.com/office/powerpoint/2010/main" val="1257804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8A24-F647-41FB-9314-33D1B3242850}"/>
              </a:ext>
            </a:extLst>
          </p:cNvPr>
          <p:cNvSpPr>
            <a:spLocks noGrp="1"/>
          </p:cNvSpPr>
          <p:nvPr>
            <p:ph type="title"/>
          </p:nvPr>
        </p:nvSpPr>
        <p:spPr/>
        <p:txBody>
          <a:bodyPr/>
          <a:lstStyle/>
          <a:p>
            <a:r>
              <a:rPr lang="en-US" dirty="0"/>
              <a:t>User Interface</a:t>
            </a:r>
            <a:endParaRPr lang="en-IN" dirty="0"/>
          </a:p>
        </p:txBody>
      </p:sp>
      <p:pic>
        <p:nvPicPr>
          <p:cNvPr id="5" name="Content Placeholder 4">
            <a:extLst>
              <a:ext uri="{FF2B5EF4-FFF2-40B4-BE49-F238E27FC236}">
                <a16:creationId xmlns:a16="http://schemas.microsoft.com/office/drawing/2014/main" id="{B74A8D83-2533-FA52-4911-7F3E2042802B}"/>
              </a:ext>
            </a:extLst>
          </p:cNvPr>
          <p:cNvPicPr>
            <a:picLocks noGrp="1" noChangeAspect="1"/>
          </p:cNvPicPr>
          <p:nvPr>
            <p:ph idx="1"/>
          </p:nvPr>
        </p:nvPicPr>
        <p:blipFill>
          <a:blip r:embed="rId2"/>
          <a:stretch>
            <a:fillRect/>
          </a:stretch>
        </p:blipFill>
        <p:spPr>
          <a:xfrm>
            <a:off x="914400" y="2252041"/>
            <a:ext cx="10353675" cy="3363568"/>
          </a:xfrm>
        </p:spPr>
      </p:pic>
    </p:spTree>
    <p:extLst>
      <p:ext uri="{BB962C8B-B14F-4D97-AF65-F5344CB8AC3E}">
        <p14:creationId xmlns:p14="http://schemas.microsoft.com/office/powerpoint/2010/main" val="1270327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710E-9610-3F1E-9F9B-BAC33F6CBD3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753E310-EF45-5536-CF4D-E1DFE0FF96D2}"/>
              </a:ext>
            </a:extLst>
          </p:cNvPr>
          <p:cNvSpPr>
            <a:spLocks noGrp="1"/>
          </p:cNvSpPr>
          <p:nvPr>
            <p:ph idx="1"/>
          </p:nvPr>
        </p:nvSpPr>
        <p:spPr/>
        <p:txBody>
          <a:bodyPr>
            <a:normAutofit/>
          </a:bodyPr>
          <a:lstStyle/>
          <a:p>
            <a:r>
              <a:rPr lang="en-US" sz="8800" dirty="0"/>
              <a:t>THANK YOU</a:t>
            </a:r>
            <a:endParaRPr lang="en-IN" sz="8800" dirty="0"/>
          </a:p>
        </p:txBody>
      </p:sp>
    </p:spTree>
    <p:extLst>
      <p:ext uri="{BB962C8B-B14F-4D97-AF65-F5344CB8AC3E}">
        <p14:creationId xmlns:p14="http://schemas.microsoft.com/office/powerpoint/2010/main" val="1109039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{AF6AA075-B1DB-4972-9E83-071FFDF1D95B}tf11665031_win32</Template>
  <TotalTime>31</TotalTime>
  <Words>204</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-apple-system</vt:lpstr>
      <vt:lpstr>Arial</vt:lpstr>
      <vt:lpstr>Arial Nova</vt:lpstr>
      <vt:lpstr>Arial Nova Light</vt:lpstr>
      <vt:lpstr>sohne</vt:lpstr>
      <vt:lpstr>source-serif-pro</vt:lpstr>
      <vt:lpstr>Wingdings 2</vt:lpstr>
      <vt:lpstr>SlateVTI</vt:lpstr>
      <vt:lpstr>Hand-Written-Digit-Recognizer </vt:lpstr>
      <vt:lpstr>INTRODUCTION</vt:lpstr>
      <vt:lpstr>DATASET</vt:lpstr>
      <vt:lpstr>Methodology </vt:lpstr>
      <vt:lpstr>User Interface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Hand-Written-Digit-Recognizer </dc:title>
  <dc:creator>GEETHU SUNNY</dc:creator>
  <cp:lastModifiedBy>GEETHU SUNNY</cp:lastModifiedBy>
  <cp:revision>1</cp:revision>
  <dcterms:created xsi:type="dcterms:W3CDTF">2022-11-12T02:46:42Z</dcterms:created>
  <dcterms:modified xsi:type="dcterms:W3CDTF">2022-11-12T03:17:47Z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