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350a29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350a29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350a2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350a2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compare performance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49b3f96b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49b3f96b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r>
              <a:rPr lang="en"/>
              <a:t> methodology,  datasets were preprocessed to suit for each ML model.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350a29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350a29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is not that good, but can be improved by having more input features(which can affect return  MA, news).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model was improved considering those factors - next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49b3f9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49b3f9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Showed the best performance out of 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49b3f9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49b3f9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</a:t>
            </a:r>
            <a:r>
              <a:rPr lang="en"/>
              <a:t> performance. According to research papers multivariate LSTM models have greater accuracy when compared with univariate LSTM model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350a29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350a29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58125"/>
            <a:ext cx="9144000" cy="216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Times New Roman"/>
              <a:buChar char="○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5750" y="960425"/>
            <a:ext cx="548700" cy="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S&amp;P 500 is a market index that represents the performance of 500 companies and accurate representation of the US economy.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S&amp;P 500 stock market return is the percentage change in the value of the S&amp;P 500 index over a specific period.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prediction of stock returns holds significant importance for market participants.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But it is a challenging task due 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Complexity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Dynamic nature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Uncertainty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(ML) models have gained popularity to predict S&amp;P 500 market returns.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objective is to compare ML models’ ability to forecast S&amp;P 500 stock market returns based on the performance and evaluation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study,</a:t>
            </a:r>
            <a:r>
              <a:rPr lang="en"/>
              <a:t> two ML models are compared  namely,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 Vector Machine (SVM) - </a:t>
            </a:r>
            <a:r>
              <a:rPr lang="en" sz="1400"/>
              <a:t>can efficiently capture complex and non-linear relationships between input features and output feature.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Long Short Term Memory (LSTM) - </a:t>
            </a:r>
            <a:r>
              <a:rPr lang="en" sz="1400"/>
              <a:t>to handle sequential data with time dependencies and can capture long-term dependencies and non-linear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determine advantages of each model.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74" name="Google Shape;74;p1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-Historical data (OHLC), macroeconomic data and news data were collected.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the beginning of 2018 to the beginning of 2023 with a daily frequency.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77" name="Google Shape;77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Preparing raw data to suit for training by handling any anomalies (missing values, categorical values, feature scaling and selection).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Dividing preprocessed data into training and test sets.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80" name="Google Shape;80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Selection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For SVM, support vector regression was used with a polynomial kernel.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For LSTM, 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sequence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 generation was done 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with hyperparameter tuning.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83" name="Google Shape;83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Predictions were done on separate test dataset and 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graphs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 were plotted.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Mean Square Error (MSE) and Mean Average Error (MAE) were calculated to 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evaluate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 the model’s performance.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86" name="Google Shape;86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Training dataset was used to train the model with the best hyperparameters.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71600"/>
            <a:ext cx="4084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model,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Mean Squared Error: 1790.62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Mean Absolute Error: 28.78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see a considerable difference between predicted and actual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days, have not identified the positive negatives aspects of return values.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99" y="697677"/>
            <a:ext cx="4325700" cy="3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71600"/>
            <a:ext cx="3758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</a:t>
            </a:r>
            <a:r>
              <a:rPr lang="en"/>
              <a:t>SVM model, 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Mean Squared Error: 415.98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Mean Absolute Error: 13.93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well with low MAE and MSE values.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</a:t>
            </a:r>
            <a:r>
              <a:rPr lang="en"/>
              <a:t> difference between predicted and actual values compared to previous model.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identified the positive negatives aspects of return values correctly.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770" y="372175"/>
            <a:ext cx="4848206" cy="4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71600"/>
            <a:ext cx="3730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</a:t>
            </a:r>
            <a:r>
              <a:rPr lang="en"/>
              <a:t> model,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Mean Squared Error: 1306.26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Mean Absolute Error: 25.87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performed well though univariate time series prediction is done based on the close prices of stocks.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575" y="1206575"/>
            <a:ext cx="4789726" cy="27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mproved SVM is the best-performing model in terms of both metrics as it has the smallest overall errors in its predictions compared to the other models.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model performance can be improved by considering external factors such as news events, and economic indicators.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improved SVM model has exhibited superior predictive performance in identifying the positive and negative aspects of return values compared to the SVM model.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model has performed well even when considering the univariate time series (without considering additional features).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