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5143500" cx="9144000"/>
  <p:notesSz cx="6858000" cy="9144000"/>
  <p:embeddedFontLst>
    <p:embeddedFont>
      <p:font typeface="Economica"/>
      <p:regular r:id="rId71"/>
      <p:bold r:id="rId72"/>
      <p:italic r:id="rId73"/>
      <p:boldItalic r:id="rId74"/>
    </p:embeddedFont>
    <p:embeddedFont>
      <p:font typeface="Lato"/>
      <p:regular r:id="rId75"/>
      <p:bold r:id="rId76"/>
      <p:italic r:id="rId77"/>
      <p:boldItalic r:id="rId78"/>
    </p:embeddedFont>
    <p:embeddedFont>
      <p:font typeface="Roboto Mono"/>
      <p:regular r:id="rId79"/>
      <p:bold r:id="rId80"/>
      <p:italic r:id="rId81"/>
      <p:boldItalic r:id="rId82"/>
    </p:embeddedFont>
    <p:embeddedFont>
      <p:font typeface="Open Sans"/>
      <p:regular r:id="rId83"/>
      <p:bold r:id="rId84"/>
      <p:italic r:id="rId85"/>
      <p:boldItalic r:id="rId8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OpenSans-bold.fntdata"/><Relationship Id="rId83" Type="http://schemas.openxmlformats.org/officeDocument/2006/relationships/font" Target="fonts/OpenSans-regular.fntdata"/><Relationship Id="rId42" Type="http://schemas.openxmlformats.org/officeDocument/2006/relationships/slide" Target="slides/slide37.xml"/><Relationship Id="rId86" Type="http://schemas.openxmlformats.org/officeDocument/2006/relationships/font" Target="fonts/OpenSans-boldItalic.fntdata"/><Relationship Id="rId41" Type="http://schemas.openxmlformats.org/officeDocument/2006/relationships/slide" Target="slides/slide36.xml"/><Relationship Id="rId85" Type="http://schemas.openxmlformats.org/officeDocument/2006/relationships/font" Target="fonts/OpenSans-italic.fnt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RobotoMono-bold.fntdata"/><Relationship Id="rId82" Type="http://schemas.openxmlformats.org/officeDocument/2006/relationships/font" Target="fonts/RobotoMono-boldItalic.fntdata"/><Relationship Id="rId81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Economica-italic.fntdata"/><Relationship Id="rId72" Type="http://schemas.openxmlformats.org/officeDocument/2006/relationships/font" Target="fonts/Economica-bold.fntdata"/><Relationship Id="rId31" Type="http://schemas.openxmlformats.org/officeDocument/2006/relationships/slide" Target="slides/slide26.xml"/><Relationship Id="rId75" Type="http://schemas.openxmlformats.org/officeDocument/2006/relationships/font" Target="fonts/Lato-regular.fntdata"/><Relationship Id="rId30" Type="http://schemas.openxmlformats.org/officeDocument/2006/relationships/slide" Target="slides/slide25.xml"/><Relationship Id="rId74" Type="http://schemas.openxmlformats.org/officeDocument/2006/relationships/font" Target="fonts/Economica-boldItalic.fntdata"/><Relationship Id="rId33" Type="http://schemas.openxmlformats.org/officeDocument/2006/relationships/slide" Target="slides/slide28.xml"/><Relationship Id="rId77" Type="http://schemas.openxmlformats.org/officeDocument/2006/relationships/font" Target="fonts/Lato-italic.fntdata"/><Relationship Id="rId32" Type="http://schemas.openxmlformats.org/officeDocument/2006/relationships/slide" Target="slides/slide27.xml"/><Relationship Id="rId76" Type="http://schemas.openxmlformats.org/officeDocument/2006/relationships/font" Target="fonts/Lato-bold.fntdata"/><Relationship Id="rId35" Type="http://schemas.openxmlformats.org/officeDocument/2006/relationships/slide" Target="slides/slide30.xml"/><Relationship Id="rId79" Type="http://schemas.openxmlformats.org/officeDocument/2006/relationships/font" Target="fonts/RobotoMono-regular.fntdata"/><Relationship Id="rId34" Type="http://schemas.openxmlformats.org/officeDocument/2006/relationships/slide" Target="slides/slide29.xml"/><Relationship Id="rId78" Type="http://schemas.openxmlformats.org/officeDocument/2006/relationships/font" Target="fonts/Lato-boldItalic.fntdata"/><Relationship Id="rId71" Type="http://schemas.openxmlformats.org/officeDocument/2006/relationships/font" Target="fonts/Economica-regular.fntdata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fab927e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fab927e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fab927e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fab927e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fa5ca8607_4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fa5ca8607_4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fa7d5e630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fa7d5e630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fa5ca860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fa5ca860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fa5ca8607_4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fa5ca8607_4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fa5ca8607_4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cfa5ca8607_4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cfa5ca8607_4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cfa5ca8607_4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6f9ee644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6f9ee644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6fa7d5e630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6fa7d5e630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fa4e1e4c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fa4e1e4c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6f9ee644d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6f9ee644d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6f9ee644d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6f9ee644d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6fa7d5e630_1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6fa7d5e630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6f9ee644d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6f9ee644d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6f9ee644d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6f9ee644d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6f9ee644d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6f9ee644d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6f9ee644d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6f9ee644d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6fa7d5e630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6fa7d5e630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6f9ee644d4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6f9ee644d4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6f9ee644d4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6f9ee644d4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fa7d5e6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fa7d5e6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6fa7d5e630_1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6fa7d5e630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6f9ee644d4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6f9ee644d4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6f9ee644d4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6f9ee644d4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6f9ee644d4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26f9ee644d4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6f9ee644d4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6f9ee644d4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6f9ee644d4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6f9ee644d4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26f9ee644d4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26f9ee644d4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6f9ee644d4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6f9ee644d4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6f9ee644d4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26f9ee644d4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26fab927f6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26fab927f6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f6355264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f6355264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6fa7d5e630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26fa7d5e630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6f9ee644d4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6f9ee644d4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6fa7d5e63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6fa7d5e63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26fa7d5e630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26fa7d5e630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26fa7d5e630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26fa7d5e630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26fa7d5e630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26fa7d5e630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26fa7d5e630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26fa7d5e630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26fa7d5e630_1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26fa7d5e630_1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26fa7d5e630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26fa7d5e630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26fa7d5e630_1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26fa7d5e630_1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f6355264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f6355264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26fab927f6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26fab927f6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26fab927e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26fab927e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26fab927e4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26fab927e4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26fab927e4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26fab927e4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26fab927e4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26fab927e4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26fab927e4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26fab927e4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6fab927f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26fab927f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26f97407a9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26f97407a9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6f97407a9b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26f97407a9b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26f97407a9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26f97407a9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f5d1efd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f5d1efd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26f97407a9b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26f97407a9b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26f97407a9b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26f97407a9b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26fa7d5e63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26fa7d5e63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26fa7d5e63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26fa7d5e63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26fb1e25b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26fb1e25b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26fa4e1e4c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26fa4e1e4c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f5d1efd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f5d1efd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fa5ca8607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fa5ca8607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fa7d5e630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fa7d5e630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299050" y="1513450"/>
            <a:ext cx="45459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BTRFS Mystic Clones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 Term </a:t>
            </a:r>
            <a:r>
              <a:rPr lang="en-GB"/>
              <a:t>Presentation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Study and Improvement of the page cache utility for cloned files in the BTRFS File System</a:t>
            </a:r>
            <a:endParaRPr sz="151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Metadata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25" y="1430250"/>
            <a:ext cx="493395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Cloning a File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Set the information regarding parent and bitmap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525" y="2419513"/>
            <a:ext cx="935875" cy="93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4"/>
          <p:cNvCxnSpPr/>
          <p:nvPr/>
        </p:nvCxnSpPr>
        <p:spPr>
          <a:xfrm>
            <a:off x="2952575" y="2887450"/>
            <a:ext cx="241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838" y="2419513"/>
            <a:ext cx="935875" cy="9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3444675" y="2514175"/>
            <a:ext cx="19266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cp</a:t>
            </a: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--reflink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32" name="Google Shape;132;p24"/>
          <p:cNvGrpSpPr/>
          <p:nvPr/>
        </p:nvGrpSpPr>
        <p:grpSpPr>
          <a:xfrm>
            <a:off x="5165875" y="3862200"/>
            <a:ext cx="2107800" cy="255900"/>
            <a:chOff x="900900" y="1817675"/>
            <a:chExt cx="2107800" cy="255900"/>
          </a:xfrm>
        </p:grpSpPr>
        <p:grpSp>
          <p:nvGrpSpPr>
            <p:cNvPr id="133" name="Google Shape;133;p24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134" name="Google Shape;134;p24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5" name="Google Shape;135;p24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6" name="Google Shape;136;p24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7" name="Google Shape;137;p24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8" name="Google Shape;138;p24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9" name="Google Shape;139;p24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0" name="Google Shape;140;p24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141" name="Google Shape;141;p24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2" name="Google Shape;142;p24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3" name="Google Shape;143;p24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44" name="Google Shape;144;p24"/>
          <p:cNvSpPr/>
          <p:nvPr/>
        </p:nvSpPr>
        <p:spPr>
          <a:xfrm>
            <a:off x="6160813" y="3355375"/>
            <a:ext cx="117900" cy="370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6278725" y="3397475"/>
            <a:ext cx="15174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par_child_bitmap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1829000" y="2099700"/>
            <a:ext cx="936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Parent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5827975" y="2121525"/>
            <a:ext cx="936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Cloned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Cloning a File</a:t>
            </a:r>
            <a:endParaRPr/>
          </a:p>
        </p:txBody>
      </p:sp>
      <p:grpSp>
        <p:nvGrpSpPr>
          <p:cNvPr id="149" name="Google Shape;149;p24"/>
          <p:cNvGrpSpPr/>
          <p:nvPr/>
        </p:nvGrpSpPr>
        <p:grpSpPr>
          <a:xfrm>
            <a:off x="3108113" y="1843788"/>
            <a:ext cx="2107800" cy="255900"/>
            <a:chOff x="900900" y="1817675"/>
            <a:chExt cx="2107800" cy="255900"/>
          </a:xfrm>
        </p:grpSpPr>
        <p:grpSp>
          <p:nvGrpSpPr>
            <p:cNvPr id="150" name="Google Shape;150;p24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151" name="Google Shape;151;p24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2" name="Google Shape;152;p24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3" name="Google Shape;153;p24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4" name="Google Shape;154;p24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5" name="Google Shape;155;p24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" name="Google Shape;156;p24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57" name="Google Shape;157;p24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158" name="Google Shape;158;p24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" name="Google Shape;159;p24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0" name="Google Shape;160;p24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cxnSp>
        <p:nvCxnSpPr>
          <p:cNvPr id="161" name="Google Shape;161;p24"/>
          <p:cNvCxnSpPr>
            <a:stCxn id="152" idx="2"/>
          </p:cNvCxnSpPr>
          <p:nvPr/>
        </p:nvCxnSpPr>
        <p:spPr>
          <a:xfrm flipH="1" rot="-5400000">
            <a:off x="4501913" y="1232838"/>
            <a:ext cx="496500" cy="22302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2" name="Google Shape;162;p24"/>
          <p:cNvSpPr/>
          <p:nvPr/>
        </p:nvSpPr>
        <p:spPr>
          <a:xfrm rot="-8100000">
            <a:off x="2759103" y="2100435"/>
            <a:ext cx="117945" cy="51717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2765000" y="2286400"/>
            <a:ext cx="15174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children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from Cloned File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the page is shared between parent and child then it is read from the parent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If the page is not in parent cache then parent reads that page in its own cache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950" y="19942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from Cloned File</a:t>
            </a:r>
            <a:endParaRPr/>
          </a:p>
        </p:txBody>
      </p:sp>
      <p:grpSp>
        <p:nvGrpSpPr>
          <p:cNvPr id="176" name="Google Shape;176;p26"/>
          <p:cNvGrpSpPr/>
          <p:nvPr/>
        </p:nvGrpSpPr>
        <p:grpSpPr>
          <a:xfrm>
            <a:off x="928363" y="2739150"/>
            <a:ext cx="2107800" cy="255900"/>
            <a:chOff x="900900" y="1817675"/>
            <a:chExt cx="2107800" cy="255900"/>
          </a:xfrm>
        </p:grpSpPr>
        <p:grpSp>
          <p:nvGrpSpPr>
            <p:cNvPr id="177" name="Google Shape;177;p26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178" name="Google Shape;178;p26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9" name="Google Shape;179;p26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0" name="Google Shape;180;p26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1" name="Google Shape;181;p26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2" name="Google Shape;182;p26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3" name="Google Shape;183;p26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84" name="Google Shape;184;p26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185" name="Google Shape;185;p26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88" name="Google Shape;188;p26"/>
          <p:cNvSpPr txBox="1"/>
          <p:nvPr/>
        </p:nvSpPr>
        <p:spPr>
          <a:xfrm>
            <a:off x="1514275" y="1738350"/>
            <a:ext cx="936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Cloned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950" y="19942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from Cloned File</a:t>
            </a:r>
            <a:endParaRPr/>
          </a:p>
        </p:txBody>
      </p:sp>
      <p:grpSp>
        <p:nvGrpSpPr>
          <p:cNvPr id="195" name="Google Shape;195;p27"/>
          <p:cNvGrpSpPr/>
          <p:nvPr/>
        </p:nvGrpSpPr>
        <p:grpSpPr>
          <a:xfrm>
            <a:off x="928363" y="2739150"/>
            <a:ext cx="2107800" cy="255900"/>
            <a:chOff x="900900" y="1817675"/>
            <a:chExt cx="2107800" cy="255900"/>
          </a:xfrm>
        </p:grpSpPr>
        <p:grpSp>
          <p:nvGrpSpPr>
            <p:cNvPr id="196" name="Google Shape;196;p27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197" name="Google Shape;197;p27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3" name="Google Shape;203;p27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204" name="Google Shape;204;p27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07" name="Google Shape;207;p27"/>
          <p:cNvSpPr/>
          <p:nvPr/>
        </p:nvSpPr>
        <p:spPr>
          <a:xfrm>
            <a:off x="3290000" y="2766000"/>
            <a:ext cx="4890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4032813" y="2739150"/>
            <a:ext cx="351300" cy="25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9" name="Google Shape;209;p27"/>
          <p:cNvGrpSpPr/>
          <p:nvPr/>
        </p:nvGrpSpPr>
        <p:grpSpPr>
          <a:xfrm>
            <a:off x="4517163" y="2739150"/>
            <a:ext cx="702600" cy="255900"/>
            <a:chOff x="1347450" y="1918875"/>
            <a:chExt cx="702600" cy="255900"/>
          </a:xfrm>
        </p:grpSpPr>
        <p:sp>
          <p:nvSpPr>
            <p:cNvPr id="210" name="Google Shape;210;p27"/>
            <p:cNvSpPr/>
            <p:nvPr/>
          </p:nvSpPr>
          <p:spPr>
            <a:xfrm>
              <a:off x="1347450" y="1918875"/>
              <a:ext cx="351300" cy="2559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1698750" y="1918875"/>
              <a:ext cx="351300" cy="2559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2" name="Google Shape;212;p27"/>
          <p:cNvSpPr/>
          <p:nvPr/>
        </p:nvSpPr>
        <p:spPr>
          <a:xfrm>
            <a:off x="5352813" y="2739150"/>
            <a:ext cx="351300" cy="25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5704113" y="2739150"/>
            <a:ext cx="351300" cy="25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4" name="Google Shape;214;p27"/>
          <p:cNvGrpSpPr/>
          <p:nvPr/>
        </p:nvGrpSpPr>
        <p:grpSpPr>
          <a:xfrm>
            <a:off x="6539763" y="2849100"/>
            <a:ext cx="188400" cy="36000"/>
            <a:chOff x="2369950" y="1927625"/>
            <a:chExt cx="188400" cy="36000"/>
          </a:xfrm>
        </p:grpSpPr>
        <p:sp>
          <p:nvSpPr>
            <p:cNvPr id="215" name="Google Shape;215;p27"/>
            <p:cNvSpPr/>
            <p:nvPr/>
          </p:nvSpPr>
          <p:spPr>
            <a:xfrm>
              <a:off x="2369950" y="1927625"/>
              <a:ext cx="36000" cy="36000"/>
            </a:xfrm>
            <a:prstGeom prst="flowChartConnector">
              <a:avLst/>
            </a:prstGeom>
            <a:solidFill>
              <a:srgbClr val="7F6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2446150" y="1927625"/>
              <a:ext cx="36000" cy="36000"/>
            </a:xfrm>
            <a:prstGeom prst="flowChartConnector">
              <a:avLst/>
            </a:prstGeom>
            <a:solidFill>
              <a:srgbClr val="7F6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2522350" y="1927625"/>
              <a:ext cx="36000" cy="36000"/>
            </a:xfrm>
            <a:prstGeom prst="flowChartConnector">
              <a:avLst/>
            </a:prstGeom>
            <a:solidFill>
              <a:srgbClr val="7F6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8" name="Google Shape;218;p27"/>
          <p:cNvSpPr/>
          <p:nvPr/>
        </p:nvSpPr>
        <p:spPr>
          <a:xfrm>
            <a:off x="6872288" y="2739150"/>
            <a:ext cx="351300" cy="25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6055413" y="2739150"/>
            <a:ext cx="351300" cy="25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1514275" y="1738350"/>
            <a:ext cx="936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Cloned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4268825" y="2315850"/>
            <a:ext cx="30093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Reading from chunks of continuous pages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2937100" y="2395400"/>
            <a:ext cx="14004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filemap_read</a:t>
            </a: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950" y="19942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from Cloned File</a:t>
            </a:r>
            <a:endParaRPr/>
          </a:p>
        </p:txBody>
      </p:sp>
      <p:grpSp>
        <p:nvGrpSpPr>
          <p:cNvPr id="229" name="Google Shape;229;p28"/>
          <p:cNvGrpSpPr/>
          <p:nvPr/>
        </p:nvGrpSpPr>
        <p:grpSpPr>
          <a:xfrm>
            <a:off x="928363" y="2739150"/>
            <a:ext cx="2107800" cy="255900"/>
            <a:chOff x="900900" y="1817675"/>
            <a:chExt cx="2107800" cy="255900"/>
          </a:xfrm>
        </p:grpSpPr>
        <p:grpSp>
          <p:nvGrpSpPr>
            <p:cNvPr id="230" name="Google Shape;230;p28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231" name="Google Shape;231;p28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6" name="Google Shape;236;p28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37" name="Google Shape;237;p28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238" name="Google Shape;238;p28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9" name="Google Shape;239;p28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0" name="Google Shape;240;p28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41" name="Google Shape;241;p28"/>
          <p:cNvSpPr/>
          <p:nvPr/>
        </p:nvSpPr>
        <p:spPr>
          <a:xfrm>
            <a:off x="3290000" y="2766000"/>
            <a:ext cx="4890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4032813" y="2739150"/>
            <a:ext cx="351300" cy="25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43" name="Google Shape;243;p28"/>
          <p:cNvGrpSpPr/>
          <p:nvPr/>
        </p:nvGrpSpPr>
        <p:grpSpPr>
          <a:xfrm>
            <a:off x="4517163" y="2739150"/>
            <a:ext cx="702600" cy="255900"/>
            <a:chOff x="1347450" y="1918875"/>
            <a:chExt cx="702600" cy="255900"/>
          </a:xfrm>
        </p:grpSpPr>
        <p:sp>
          <p:nvSpPr>
            <p:cNvPr id="244" name="Google Shape;244;p28"/>
            <p:cNvSpPr/>
            <p:nvPr/>
          </p:nvSpPr>
          <p:spPr>
            <a:xfrm>
              <a:off x="1347450" y="1918875"/>
              <a:ext cx="351300" cy="2559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1698750" y="1918875"/>
              <a:ext cx="351300" cy="2559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6" name="Google Shape;246;p28"/>
          <p:cNvSpPr/>
          <p:nvPr/>
        </p:nvSpPr>
        <p:spPr>
          <a:xfrm>
            <a:off x="5352813" y="2739150"/>
            <a:ext cx="351300" cy="25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5704113" y="2739150"/>
            <a:ext cx="351300" cy="25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48" name="Google Shape;248;p28"/>
          <p:cNvGrpSpPr/>
          <p:nvPr/>
        </p:nvGrpSpPr>
        <p:grpSpPr>
          <a:xfrm>
            <a:off x="6539763" y="2849100"/>
            <a:ext cx="188400" cy="36000"/>
            <a:chOff x="2369950" y="1927625"/>
            <a:chExt cx="188400" cy="36000"/>
          </a:xfrm>
        </p:grpSpPr>
        <p:sp>
          <p:nvSpPr>
            <p:cNvPr id="249" name="Google Shape;249;p28"/>
            <p:cNvSpPr/>
            <p:nvPr/>
          </p:nvSpPr>
          <p:spPr>
            <a:xfrm>
              <a:off x="2369950" y="1927625"/>
              <a:ext cx="36000" cy="36000"/>
            </a:xfrm>
            <a:prstGeom prst="flowChartConnector">
              <a:avLst/>
            </a:prstGeom>
            <a:solidFill>
              <a:srgbClr val="7F6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2446150" y="1927625"/>
              <a:ext cx="36000" cy="36000"/>
            </a:xfrm>
            <a:prstGeom prst="flowChartConnector">
              <a:avLst/>
            </a:prstGeom>
            <a:solidFill>
              <a:srgbClr val="7F6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2522350" y="1927625"/>
              <a:ext cx="36000" cy="36000"/>
            </a:xfrm>
            <a:prstGeom prst="flowChartConnector">
              <a:avLst/>
            </a:prstGeom>
            <a:solidFill>
              <a:srgbClr val="7F6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52" name="Google Shape;252;p28"/>
          <p:cNvSpPr/>
          <p:nvPr/>
        </p:nvSpPr>
        <p:spPr>
          <a:xfrm>
            <a:off x="6872288" y="2739150"/>
            <a:ext cx="351300" cy="25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6055413" y="2739150"/>
            <a:ext cx="351300" cy="25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1514275" y="1738350"/>
            <a:ext cx="936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Cloned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28"/>
          <p:cNvSpPr txBox="1"/>
          <p:nvPr/>
        </p:nvSpPr>
        <p:spPr>
          <a:xfrm>
            <a:off x="4268825" y="2315850"/>
            <a:ext cx="30093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Reading from chunks of continuous pages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3349700" y="3740375"/>
            <a:ext cx="1719600" cy="795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Child Page Cache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1341025" y="3722525"/>
            <a:ext cx="977700" cy="831300"/>
          </a:xfrm>
          <a:prstGeom prst="can">
            <a:avLst>
              <a:gd fmla="val 25000" name="adj"/>
            </a:avLst>
          </a:prstGeom>
          <a:solidFill>
            <a:srgbClr val="3C78D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Disk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8" name="Google Shape;258;p28"/>
          <p:cNvCxnSpPr/>
          <p:nvPr/>
        </p:nvCxnSpPr>
        <p:spPr>
          <a:xfrm>
            <a:off x="4209038" y="2995050"/>
            <a:ext cx="900" cy="74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259" name="Google Shape;259;p28"/>
          <p:cNvCxnSpPr>
            <a:stCxn id="256" idx="1"/>
            <a:endCxn id="257" idx="4"/>
          </p:cNvCxnSpPr>
          <p:nvPr/>
        </p:nvCxnSpPr>
        <p:spPr>
          <a:xfrm rot="10800000">
            <a:off x="2318600" y="4138175"/>
            <a:ext cx="1031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60" name="Google Shape;260;p28"/>
          <p:cNvSpPr txBox="1"/>
          <p:nvPr/>
        </p:nvSpPr>
        <p:spPr>
          <a:xfrm>
            <a:off x="4192625" y="3239775"/>
            <a:ext cx="11706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Unshared page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2553050" y="3252750"/>
            <a:ext cx="16395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filemap_get_pages</a:t>
            </a: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2937100" y="2395400"/>
            <a:ext cx="14004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filemap_read</a:t>
            </a: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950" y="19942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from Cloned File</a:t>
            </a:r>
            <a:endParaRPr/>
          </a:p>
        </p:txBody>
      </p:sp>
      <p:grpSp>
        <p:nvGrpSpPr>
          <p:cNvPr id="269" name="Google Shape;269;p29"/>
          <p:cNvGrpSpPr/>
          <p:nvPr/>
        </p:nvGrpSpPr>
        <p:grpSpPr>
          <a:xfrm>
            <a:off x="928363" y="2739150"/>
            <a:ext cx="2107800" cy="255900"/>
            <a:chOff x="900900" y="1817675"/>
            <a:chExt cx="2107800" cy="255900"/>
          </a:xfrm>
        </p:grpSpPr>
        <p:grpSp>
          <p:nvGrpSpPr>
            <p:cNvPr id="270" name="Google Shape;270;p29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271" name="Google Shape;271;p29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77" name="Google Shape;277;p29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278" name="Google Shape;278;p29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81" name="Google Shape;281;p29"/>
          <p:cNvSpPr/>
          <p:nvPr/>
        </p:nvSpPr>
        <p:spPr>
          <a:xfrm>
            <a:off x="3290000" y="2766000"/>
            <a:ext cx="4890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4032813" y="2739150"/>
            <a:ext cx="351300" cy="25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83" name="Google Shape;283;p29"/>
          <p:cNvGrpSpPr/>
          <p:nvPr/>
        </p:nvGrpSpPr>
        <p:grpSpPr>
          <a:xfrm>
            <a:off x="4517163" y="2739150"/>
            <a:ext cx="702600" cy="255900"/>
            <a:chOff x="1347450" y="1918875"/>
            <a:chExt cx="702600" cy="255900"/>
          </a:xfrm>
        </p:grpSpPr>
        <p:sp>
          <p:nvSpPr>
            <p:cNvPr id="284" name="Google Shape;284;p29"/>
            <p:cNvSpPr/>
            <p:nvPr/>
          </p:nvSpPr>
          <p:spPr>
            <a:xfrm>
              <a:off x="1347450" y="1918875"/>
              <a:ext cx="351300" cy="2559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1698750" y="1918875"/>
              <a:ext cx="351300" cy="2559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86" name="Google Shape;286;p29"/>
          <p:cNvSpPr/>
          <p:nvPr/>
        </p:nvSpPr>
        <p:spPr>
          <a:xfrm>
            <a:off x="5352813" y="2739150"/>
            <a:ext cx="351300" cy="25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29"/>
          <p:cNvSpPr/>
          <p:nvPr/>
        </p:nvSpPr>
        <p:spPr>
          <a:xfrm>
            <a:off x="5704113" y="2739150"/>
            <a:ext cx="351300" cy="25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88" name="Google Shape;288;p29"/>
          <p:cNvGrpSpPr/>
          <p:nvPr/>
        </p:nvGrpSpPr>
        <p:grpSpPr>
          <a:xfrm>
            <a:off x="6539763" y="2849100"/>
            <a:ext cx="188400" cy="36000"/>
            <a:chOff x="2369950" y="1927625"/>
            <a:chExt cx="188400" cy="36000"/>
          </a:xfrm>
        </p:grpSpPr>
        <p:sp>
          <p:nvSpPr>
            <p:cNvPr id="289" name="Google Shape;289;p29"/>
            <p:cNvSpPr/>
            <p:nvPr/>
          </p:nvSpPr>
          <p:spPr>
            <a:xfrm>
              <a:off x="2369950" y="1927625"/>
              <a:ext cx="36000" cy="36000"/>
            </a:xfrm>
            <a:prstGeom prst="flowChartConnector">
              <a:avLst/>
            </a:prstGeom>
            <a:solidFill>
              <a:srgbClr val="7F6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2446150" y="1927625"/>
              <a:ext cx="36000" cy="36000"/>
            </a:xfrm>
            <a:prstGeom prst="flowChartConnector">
              <a:avLst/>
            </a:prstGeom>
            <a:solidFill>
              <a:srgbClr val="7F6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2522350" y="1927625"/>
              <a:ext cx="36000" cy="36000"/>
            </a:xfrm>
            <a:prstGeom prst="flowChartConnector">
              <a:avLst/>
            </a:prstGeom>
            <a:solidFill>
              <a:srgbClr val="7F6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92" name="Google Shape;292;p29"/>
          <p:cNvSpPr/>
          <p:nvPr/>
        </p:nvSpPr>
        <p:spPr>
          <a:xfrm>
            <a:off x="6872288" y="2739150"/>
            <a:ext cx="351300" cy="25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6055413" y="2739150"/>
            <a:ext cx="351300" cy="25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1514275" y="1738350"/>
            <a:ext cx="936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Cloned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4268825" y="2315850"/>
            <a:ext cx="30093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Reading from chunks of continuous pages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4008675" y="3740400"/>
            <a:ext cx="1719600" cy="795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Parent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Page Cache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6979825" y="3722525"/>
            <a:ext cx="977700" cy="831300"/>
          </a:xfrm>
          <a:prstGeom prst="can">
            <a:avLst>
              <a:gd fmla="val 25000" name="adj"/>
            </a:avLst>
          </a:prstGeom>
          <a:solidFill>
            <a:srgbClr val="3C78D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Disk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8" name="Google Shape;298;p29"/>
          <p:cNvCxnSpPr>
            <a:stCxn id="296" idx="3"/>
            <a:endCxn id="297" idx="2"/>
          </p:cNvCxnSpPr>
          <p:nvPr/>
        </p:nvCxnSpPr>
        <p:spPr>
          <a:xfrm>
            <a:off x="5728275" y="4138200"/>
            <a:ext cx="125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99" name="Google Shape;299;p29"/>
          <p:cNvSpPr txBox="1"/>
          <p:nvPr/>
        </p:nvSpPr>
        <p:spPr>
          <a:xfrm>
            <a:off x="3887825" y="3239775"/>
            <a:ext cx="11706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age shared with Parent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29"/>
          <p:cNvSpPr/>
          <p:nvPr/>
        </p:nvSpPr>
        <p:spPr>
          <a:xfrm rot="5400000">
            <a:off x="4811400" y="2862775"/>
            <a:ext cx="126300" cy="623400"/>
          </a:xfrm>
          <a:prstGeom prst="rightBrace">
            <a:avLst>
              <a:gd fmla="val 50000" name="adj1"/>
              <a:gd fmla="val 50019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1" name="Google Shape;301;p29"/>
          <p:cNvCxnSpPr>
            <a:stCxn id="300" idx="1"/>
            <a:endCxn id="296" idx="0"/>
          </p:cNvCxnSpPr>
          <p:nvPr/>
        </p:nvCxnSpPr>
        <p:spPr>
          <a:xfrm flipH="1">
            <a:off x="4868432" y="3237625"/>
            <a:ext cx="6000" cy="50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02" name="Google Shape;302;p29"/>
          <p:cNvSpPr txBox="1"/>
          <p:nvPr/>
        </p:nvSpPr>
        <p:spPr>
          <a:xfrm>
            <a:off x="4923000" y="3320725"/>
            <a:ext cx="21897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filemap_get_pages_parent</a:t>
            </a: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2937100" y="2395400"/>
            <a:ext cx="14004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filemap_read</a:t>
            </a: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950" y="19942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 from Cloned File</a:t>
            </a:r>
            <a:endParaRPr/>
          </a:p>
        </p:txBody>
      </p:sp>
      <p:grpSp>
        <p:nvGrpSpPr>
          <p:cNvPr id="310" name="Google Shape;310;p30"/>
          <p:cNvGrpSpPr/>
          <p:nvPr/>
        </p:nvGrpSpPr>
        <p:grpSpPr>
          <a:xfrm>
            <a:off x="928363" y="2739150"/>
            <a:ext cx="2107800" cy="255900"/>
            <a:chOff x="900900" y="1817675"/>
            <a:chExt cx="2107800" cy="255900"/>
          </a:xfrm>
        </p:grpSpPr>
        <p:grpSp>
          <p:nvGrpSpPr>
            <p:cNvPr id="311" name="Google Shape;311;p30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312" name="Google Shape;312;p30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4" name="Google Shape;314;p30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5" name="Google Shape;315;p30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6" name="Google Shape;316;p30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18" name="Google Shape;318;p30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319" name="Google Shape;319;p30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322" name="Google Shape;322;p30"/>
          <p:cNvSpPr/>
          <p:nvPr/>
        </p:nvSpPr>
        <p:spPr>
          <a:xfrm>
            <a:off x="3290000" y="2766000"/>
            <a:ext cx="4890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30"/>
          <p:cNvSpPr/>
          <p:nvPr/>
        </p:nvSpPr>
        <p:spPr>
          <a:xfrm>
            <a:off x="4032813" y="2739150"/>
            <a:ext cx="351300" cy="25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24" name="Google Shape;324;p30"/>
          <p:cNvGrpSpPr/>
          <p:nvPr/>
        </p:nvGrpSpPr>
        <p:grpSpPr>
          <a:xfrm>
            <a:off x="4517163" y="2739150"/>
            <a:ext cx="702600" cy="255900"/>
            <a:chOff x="1347450" y="1918875"/>
            <a:chExt cx="702600" cy="255900"/>
          </a:xfrm>
        </p:grpSpPr>
        <p:sp>
          <p:nvSpPr>
            <p:cNvPr id="325" name="Google Shape;325;p30"/>
            <p:cNvSpPr/>
            <p:nvPr/>
          </p:nvSpPr>
          <p:spPr>
            <a:xfrm>
              <a:off x="1347450" y="1918875"/>
              <a:ext cx="351300" cy="2559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1698750" y="1918875"/>
              <a:ext cx="351300" cy="2559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27" name="Google Shape;327;p30"/>
          <p:cNvSpPr/>
          <p:nvPr/>
        </p:nvSpPr>
        <p:spPr>
          <a:xfrm>
            <a:off x="5352813" y="2739150"/>
            <a:ext cx="351300" cy="25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30"/>
          <p:cNvSpPr/>
          <p:nvPr/>
        </p:nvSpPr>
        <p:spPr>
          <a:xfrm>
            <a:off x="5704113" y="2739150"/>
            <a:ext cx="351300" cy="25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29" name="Google Shape;329;p30"/>
          <p:cNvGrpSpPr/>
          <p:nvPr/>
        </p:nvGrpSpPr>
        <p:grpSpPr>
          <a:xfrm>
            <a:off x="6539763" y="2849100"/>
            <a:ext cx="188400" cy="36000"/>
            <a:chOff x="2369950" y="1927625"/>
            <a:chExt cx="188400" cy="36000"/>
          </a:xfrm>
        </p:grpSpPr>
        <p:sp>
          <p:nvSpPr>
            <p:cNvPr id="330" name="Google Shape;330;p30"/>
            <p:cNvSpPr/>
            <p:nvPr/>
          </p:nvSpPr>
          <p:spPr>
            <a:xfrm>
              <a:off x="2369950" y="1927625"/>
              <a:ext cx="36000" cy="36000"/>
            </a:xfrm>
            <a:prstGeom prst="flowChartConnector">
              <a:avLst/>
            </a:prstGeom>
            <a:solidFill>
              <a:srgbClr val="7F6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446150" y="1927625"/>
              <a:ext cx="36000" cy="36000"/>
            </a:xfrm>
            <a:prstGeom prst="flowChartConnector">
              <a:avLst/>
            </a:prstGeom>
            <a:solidFill>
              <a:srgbClr val="7F6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522350" y="1927625"/>
              <a:ext cx="36000" cy="36000"/>
            </a:xfrm>
            <a:prstGeom prst="flowChartConnector">
              <a:avLst/>
            </a:prstGeom>
            <a:solidFill>
              <a:srgbClr val="7F6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33" name="Google Shape;333;p30"/>
          <p:cNvSpPr/>
          <p:nvPr/>
        </p:nvSpPr>
        <p:spPr>
          <a:xfrm>
            <a:off x="6872288" y="2739150"/>
            <a:ext cx="351300" cy="25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30"/>
          <p:cNvSpPr/>
          <p:nvPr/>
        </p:nvSpPr>
        <p:spPr>
          <a:xfrm>
            <a:off x="6055413" y="2739150"/>
            <a:ext cx="351300" cy="2559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1514275" y="1738350"/>
            <a:ext cx="936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Cloned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4268825" y="2315850"/>
            <a:ext cx="30093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Reading from chunks of continuous pages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30"/>
          <p:cNvSpPr/>
          <p:nvPr/>
        </p:nvSpPr>
        <p:spPr>
          <a:xfrm>
            <a:off x="5026100" y="3740375"/>
            <a:ext cx="1719600" cy="795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Child Page Cache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30"/>
          <p:cNvSpPr/>
          <p:nvPr/>
        </p:nvSpPr>
        <p:spPr>
          <a:xfrm>
            <a:off x="3017425" y="3722525"/>
            <a:ext cx="977700" cy="831300"/>
          </a:xfrm>
          <a:prstGeom prst="can">
            <a:avLst>
              <a:gd fmla="val 25000" name="adj"/>
            </a:avLst>
          </a:prstGeom>
          <a:solidFill>
            <a:srgbClr val="3C78D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Disk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39" name="Google Shape;339;p30"/>
          <p:cNvCxnSpPr>
            <a:stCxn id="340" idx="1"/>
          </p:cNvCxnSpPr>
          <p:nvPr/>
        </p:nvCxnSpPr>
        <p:spPr>
          <a:xfrm>
            <a:off x="5878993" y="3237625"/>
            <a:ext cx="7200" cy="50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41" name="Google Shape;341;p30"/>
          <p:cNvCxnSpPr>
            <a:stCxn id="337" idx="1"/>
            <a:endCxn id="338" idx="4"/>
          </p:cNvCxnSpPr>
          <p:nvPr/>
        </p:nvCxnSpPr>
        <p:spPr>
          <a:xfrm rot="10800000">
            <a:off x="3995000" y="4138175"/>
            <a:ext cx="1031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42" name="Google Shape;342;p30"/>
          <p:cNvSpPr txBox="1"/>
          <p:nvPr/>
        </p:nvSpPr>
        <p:spPr>
          <a:xfrm>
            <a:off x="5869025" y="3315975"/>
            <a:ext cx="11706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Unshared page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30"/>
          <p:cNvSpPr/>
          <p:nvPr/>
        </p:nvSpPr>
        <p:spPr>
          <a:xfrm rot="5400000">
            <a:off x="5816025" y="2696425"/>
            <a:ext cx="126300" cy="956100"/>
          </a:xfrm>
          <a:prstGeom prst="rightBrace">
            <a:avLst>
              <a:gd fmla="val 50000" name="adj1"/>
              <a:gd fmla="val 50019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3" name="Google Shape;343;p30"/>
          <p:cNvSpPr txBox="1"/>
          <p:nvPr/>
        </p:nvSpPr>
        <p:spPr>
          <a:xfrm>
            <a:off x="4229450" y="3328950"/>
            <a:ext cx="16395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filemap_get_pages</a:t>
            </a: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4" name="Google Shape;344;p30"/>
          <p:cNvSpPr txBox="1"/>
          <p:nvPr/>
        </p:nvSpPr>
        <p:spPr>
          <a:xfrm>
            <a:off x="2937100" y="2395400"/>
            <a:ext cx="14004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filemap_read</a:t>
            </a: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to Cloned File</a:t>
            </a:r>
            <a:endParaRPr/>
          </a:p>
        </p:txBody>
      </p:sp>
      <p:sp>
        <p:nvSpPr>
          <p:cNvPr id="350" name="Google Shape;350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just updated the child bitmap array indicating no 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Percentage Contribution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Chitwan Goel (210295) - 32.5%</a:t>
            </a:r>
            <a:endParaRPr sz="17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Geetika (210392) - 17.5%</a:t>
            </a:r>
            <a:endParaRPr sz="17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Parinay Chauhan (200667) - 32.5%</a:t>
            </a:r>
            <a:endParaRPr sz="17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Shrey Bansal (210997) - 17.5%</a:t>
            </a:r>
            <a:endParaRPr sz="17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950" y="19942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to</a:t>
            </a:r>
            <a:r>
              <a:rPr lang="en-GB"/>
              <a:t> Cloned File</a:t>
            </a:r>
            <a:endParaRPr/>
          </a:p>
        </p:txBody>
      </p:sp>
      <p:grpSp>
        <p:nvGrpSpPr>
          <p:cNvPr id="357" name="Google Shape;357;p32"/>
          <p:cNvGrpSpPr/>
          <p:nvPr/>
        </p:nvGrpSpPr>
        <p:grpSpPr>
          <a:xfrm>
            <a:off x="928363" y="2739150"/>
            <a:ext cx="2107800" cy="255900"/>
            <a:chOff x="900900" y="1817675"/>
            <a:chExt cx="2107800" cy="255900"/>
          </a:xfrm>
        </p:grpSpPr>
        <p:grpSp>
          <p:nvGrpSpPr>
            <p:cNvPr id="358" name="Google Shape;358;p32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359" name="Google Shape;359;p32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65" name="Google Shape;365;p32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366" name="Google Shape;366;p32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369" name="Google Shape;369;p32"/>
          <p:cNvSpPr txBox="1"/>
          <p:nvPr/>
        </p:nvSpPr>
        <p:spPr>
          <a:xfrm>
            <a:off x="1514275" y="1738350"/>
            <a:ext cx="936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Cloned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0" name="Google Shape;370;p32"/>
          <p:cNvSpPr txBox="1"/>
          <p:nvPr/>
        </p:nvSpPr>
        <p:spPr>
          <a:xfrm>
            <a:off x="1219200" y="2995050"/>
            <a:ext cx="93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rite range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1" name="Google Shape;371;p32"/>
          <p:cNvCxnSpPr/>
          <p:nvPr/>
        </p:nvCxnSpPr>
        <p:spPr>
          <a:xfrm rot="10800000">
            <a:off x="942350" y="3165025"/>
            <a:ext cx="323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2" name="Google Shape;372;p32"/>
          <p:cNvCxnSpPr/>
          <p:nvPr/>
        </p:nvCxnSpPr>
        <p:spPr>
          <a:xfrm flipH="1">
            <a:off x="2011300" y="3163350"/>
            <a:ext cx="3297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950" y="19942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to Cloned File</a:t>
            </a:r>
            <a:endParaRPr/>
          </a:p>
        </p:txBody>
      </p:sp>
      <p:grpSp>
        <p:nvGrpSpPr>
          <p:cNvPr id="379" name="Google Shape;379;p33"/>
          <p:cNvGrpSpPr/>
          <p:nvPr/>
        </p:nvGrpSpPr>
        <p:grpSpPr>
          <a:xfrm>
            <a:off x="928363" y="2739150"/>
            <a:ext cx="2107800" cy="255900"/>
            <a:chOff x="900900" y="1817675"/>
            <a:chExt cx="2107800" cy="255900"/>
          </a:xfrm>
        </p:grpSpPr>
        <p:grpSp>
          <p:nvGrpSpPr>
            <p:cNvPr id="380" name="Google Shape;380;p33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381" name="Google Shape;381;p33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87" name="Google Shape;387;p33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388" name="Google Shape;388;p33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391" name="Google Shape;391;p33"/>
          <p:cNvSpPr txBox="1"/>
          <p:nvPr/>
        </p:nvSpPr>
        <p:spPr>
          <a:xfrm>
            <a:off x="1514275" y="1738350"/>
            <a:ext cx="936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Cloned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2" name="Google Shape;392;p33"/>
          <p:cNvSpPr txBox="1"/>
          <p:nvPr/>
        </p:nvSpPr>
        <p:spPr>
          <a:xfrm>
            <a:off x="1219200" y="2995050"/>
            <a:ext cx="93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write range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93" name="Google Shape;393;p33"/>
          <p:cNvCxnSpPr/>
          <p:nvPr/>
        </p:nvCxnSpPr>
        <p:spPr>
          <a:xfrm rot="10800000">
            <a:off x="942350" y="3165025"/>
            <a:ext cx="323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4" name="Google Shape;394;p33"/>
          <p:cNvCxnSpPr/>
          <p:nvPr/>
        </p:nvCxnSpPr>
        <p:spPr>
          <a:xfrm flipH="1">
            <a:off x="2011300" y="3163350"/>
            <a:ext cx="3297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95" name="Google Shape;395;p33"/>
          <p:cNvSpPr/>
          <p:nvPr/>
        </p:nvSpPr>
        <p:spPr>
          <a:xfrm>
            <a:off x="3834288" y="2770375"/>
            <a:ext cx="4890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6" name="Google Shape;396;p33"/>
          <p:cNvSpPr txBox="1"/>
          <p:nvPr/>
        </p:nvSpPr>
        <p:spPr>
          <a:xfrm>
            <a:off x="3213250" y="2395400"/>
            <a:ext cx="1803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btrfs_do_write_iter</a:t>
            </a: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397" name="Google Shape;397;p33"/>
          <p:cNvGrpSpPr/>
          <p:nvPr/>
        </p:nvGrpSpPr>
        <p:grpSpPr>
          <a:xfrm>
            <a:off x="5121388" y="2739150"/>
            <a:ext cx="2107800" cy="255900"/>
            <a:chOff x="900900" y="1817675"/>
            <a:chExt cx="2107800" cy="255900"/>
          </a:xfrm>
        </p:grpSpPr>
        <p:grpSp>
          <p:nvGrpSpPr>
            <p:cNvPr id="398" name="Google Shape;398;p33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399" name="Google Shape;399;p33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0" name="Google Shape;400;p33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3" name="Google Shape;403;p33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4" name="Google Shape;404;p33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05" name="Google Shape;405;p33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406" name="Google Shape;406;p33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7" name="Google Shape;407;p33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08" name="Google Shape;408;p33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409" name="Google Shape;409;p33"/>
          <p:cNvSpPr txBox="1"/>
          <p:nvPr/>
        </p:nvSpPr>
        <p:spPr>
          <a:xfrm>
            <a:off x="4765825" y="3091650"/>
            <a:ext cx="30093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Unshare the pages which have been written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to Parent File</a:t>
            </a:r>
            <a:endParaRPr/>
          </a:p>
        </p:txBody>
      </p:sp>
      <p:sp>
        <p:nvSpPr>
          <p:cNvPr id="415" name="Google Shape;415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a write happens to parent page then we copy that page if found in parent cache to the children cache and update the bitmaps accordingly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950" y="19942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to Parent File</a:t>
            </a:r>
            <a:endParaRPr/>
          </a:p>
        </p:txBody>
      </p:sp>
      <p:sp>
        <p:nvSpPr>
          <p:cNvPr id="422" name="Google Shape;422;p35"/>
          <p:cNvSpPr txBox="1"/>
          <p:nvPr/>
        </p:nvSpPr>
        <p:spPr>
          <a:xfrm>
            <a:off x="1514275" y="1738350"/>
            <a:ext cx="826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Parent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950" y="19942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to Parent File</a:t>
            </a:r>
            <a:endParaRPr/>
          </a:p>
        </p:txBody>
      </p:sp>
      <p:sp>
        <p:nvSpPr>
          <p:cNvPr id="429" name="Google Shape;429;p36"/>
          <p:cNvSpPr txBox="1"/>
          <p:nvPr/>
        </p:nvSpPr>
        <p:spPr>
          <a:xfrm>
            <a:off x="1514275" y="1738350"/>
            <a:ext cx="826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Parent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0" name="Google Shape;430;p36"/>
          <p:cNvSpPr txBox="1"/>
          <p:nvPr/>
        </p:nvSpPr>
        <p:spPr>
          <a:xfrm>
            <a:off x="3513650" y="3388650"/>
            <a:ext cx="93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write range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1" name="Google Shape;431;p36"/>
          <p:cNvCxnSpPr/>
          <p:nvPr/>
        </p:nvCxnSpPr>
        <p:spPr>
          <a:xfrm rot="10800000">
            <a:off x="3189950" y="3557850"/>
            <a:ext cx="323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2" name="Google Shape;432;p36"/>
          <p:cNvCxnSpPr/>
          <p:nvPr/>
        </p:nvCxnSpPr>
        <p:spPr>
          <a:xfrm flipH="1">
            <a:off x="4305750" y="3556950"/>
            <a:ext cx="3297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grpSp>
        <p:nvGrpSpPr>
          <p:cNvPr id="433" name="Google Shape;433;p36"/>
          <p:cNvGrpSpPr/>
          <p:nvPr/>
        </p:nvGrpSpPr>
        <p:grpSpPr>
          <a:xfrm>
            <a:off x="4142263" y="2161463"/>
            <a:ext cx="2107800" cy="255900"/>
            <a:chOff x="900900" y="1817675"/>
            <a:chExt cx="2107800" cy="255900"/>
          </a:xfrm>
        </p:grpSpPr>
        <p:grpSp>
          <p:nvGrpSpPr>
            <p:cNvPr id="434" name="Google Shape;434;p36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435" name="Google Shape;435;p36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6" name="Google Shape;436;p36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7" name="Google Shape;437;p36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8" name="Google Shape;438;p36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39" name="Google Shape;439;p36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0" name="Google Shape;440;p36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41" name="Google Shape;441;p36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442" name="Google Shape;442;p36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3" name="Google Shape;443;p36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44" name="Google Shape;444;p36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445" name="Google Shape;445;p36"/>
          <p:cNvSpPr/>
          <p:nvPr/>
        </p:nvSpPr>
        <p:spPr>
          <a:xfrm rot="-5400000">
            <a:off x="3135450" y="1687625"/>
            <a:ext cx="117900" cy="121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6" name="Google Shape;446;p36"/>
          <p:cNvSpPr txBox="1"/>
          <p:nvPr/>
        </p:nvSpPr>
        <p:spPr>
          <a:xfrm>
            <a:off x="2824250" y="1957975"/>
            <a:ext cx="6894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children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7" name="Google Shape;447;p36"/>
          <p:cNvSpPr/>
          <p:nvPr/>
        </p:nvSpPr>
        <p:spPr>
          <a:xfrm rot="10800000">
            <a:off x="4255588" y="2487050"/>
            <a:ext cx="117900" cy="370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48" name="Google Shape;448;p36"/>
          <p:cNvGrpSpPr/>
          <p:nvPr/>
        </p:nvGrpSpPr>
        <p:grpSpPr>
          <a:xfrm>
            <a:off x="3290563" y="3043950"/>
            <a:ext cx="2107800" cy="255900"/>
            <a:chOff x="900900" y="1817675"/>
            <a:chExt cx="2107800" cy="255900"/>
          </a:xfrm>
        </p:grpSpPr>
        <p:grpSp>
          <p:nvGrpSpPr>
            <p:cNvPr id="449" name="Google Shape;449;p36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450" name="Google Shape;450;p36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1" name="Google Shape;451;p36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2" name="Google Shape;452;p36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3" name="Google Shape;453;p36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4" name="Google Shape;454;p36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5" name="Google Shape;455;p36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56" name="Google Shape;456;p36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457" name="Google Shape;457;p36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8" name="Google Shape;458;p36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59" name="Google Shape;459;p36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460" name="Google Shape;460;p36"/>
          <p:cNvSpPr/>
          <p:nvPr/>
        </p:nvSpPr>
        <p:spPr>
          <a:xfrm>
            <a:off x="5586888" y="3070800"/>
            <a:ext cx="4896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61" name="Google Shape;461;p36"/>
          <p:cNvGrpSpPr/>
          <p:nvPr/>
        </p:nvGrpSpPr>
        <p:grpSpPr>
          <a:xfrm>
            <a:off x="6264388" y="3043950"/>
            <a:ext cx="2107800" cy="255900"/>
            <a:chOff x="900900" y="1817675"/>
            <a:chExt cx="2107800" cy="255900"/>
          </a:xfrm>
        </p:grpSpPr>
        <p:grpSp>
          <p:nvGrpSpPr>
            <p:cNvPr id="462" name="Google Shape;462;p36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463" name="Google Shape;463;p36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4" name="Google Shape;464;p36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5" name="Google Shape;465;p36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68" name="Google Shape;468;p36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69" name="Google Shape;469;p36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470" name="Google Shape;470;p36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1" name="Google Shape;471;p36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72" name="Google Shape;472;p36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473" name="Google Shape;473;p36"/>
          <p:cNvSpPr txBox="1"/>
          <p:nvPr/>
        </p:nvSpPr>
        <p:spPr>
          <a:xfrm>
            <a:off x="4620575" y="3333750"/>
            <a:ext cx="2388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Unshare the pages in the write range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4" name="Google Shape;474;p36"/>
          <p:cNvSpPr/>
          <p:nvPr/>
        </p:nvSpPr>
        <p:spPr>
          <a:xfrm>
            <a:off x="1122475" y="3816150"/>
            <a:ext cx="1719600" cy="795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Parent Page Cache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5" name="Google Shape;475;p36"/>
          <p:cNvSpPr/>
          <p:nvPr/>
        </p:nvSpPr>
        <p:spPr>
          <a:xfrm>
            <a:off x="4336375" y="3816150"/>
            <a:ext cx="1719600" cy="795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Child Page Cache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6" name="Google Shape;476;p36"/>
          <p:cNvCxnSpPr>
            <a:stCxn id="475" idx="1"/>
            <a:endCxn id="474" idx="3"/>
          </p:cNvCxnSpPr>
          <p:nvPr/>
        </p:nvCxnSpPr>
        <p:spPr>
          <a:xfrm rot="10800000">
            <a:off x="2842075" y="4213950"/>
            <a:ext cx="149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77" name="Google Shape;477;p36"/>
          <p:cNvSpPr txBox="1"/>
          <p:nvPr/>
        </p:nvSpPr>
        <p:spPr>
          <a:xfrm>
            <a:off x="2994475" y="3909425"/>
            <a:ext cx="1216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Copy Page Cache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8" name="Google Shape;478;p36"/>
          <p:cNvCxnSpPr>
            <a:stCxn id="435" idx="0"/>
            <a:endCxn id="475" idx="0"/>
          </p:cNvCxnSpPr>
          <p:nvPr/>
        </p:nvCxnSpPr>
        <p:spPr>
          <a:xfrm flipH="1" rot="-5400000">
            <a:off x="3929713" y="2549663"/>
            <a:ext cx="1654800" cy="878400"/>
          </a:xfrm>
          <a:prstGeom prst="curvedConnector3">
            <a:avLst>
              <a:gd fmla="val -1439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9" name="Google Shape;479;p36"/>
          <p:cNvCxnSpPr>
            <a:stCxn id="427" idx="1"/>
            <a:endCxn id="474" idx="1"/>
          </p:cNvCxnSpPr>
          <p:nvPr/>
        </p:nvCxnSpPr>
        <p:spPr>
          <a:xfrm flipH="1">
            <a:off x="1122350" y="2319571"/>
            <a:ext cx="534600" cy="1894500"/>
          </a:xfrm>
          <a:prstGeom prst="curvedConnector3">
            <a:avLst>
              <a:gd fmla="val 18568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80" name="Google Shape;480;p36"/>
          <p:cNvSpPr/>
          <p:nvPr/>
        </p:nvSpPr>
        <p:spPr>
          <a:xfrm rot="10800000">
            <a:off x="6276750" y="3592650"/>
            <a:ext cx="1328400" cy="773700"/>
          </a:xfrm>
          <a:prstGeom prst="bentArrow">
            <a:avLst>
              <a:gd fmla="val 13563" name="adj1"/>
              <a:gd fmla="val 25000" name="adj2"/>
              <a:gd fmla="val 25000" name="adj3"/>
              <a:gd fmla="val 43750" name="adj4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1" name="Google Shape;481;p36"/>
          <p:cNvSpPr txBox="1"/>
          <p:nvPr/>
        </p:nvSpPr>
        <p:spPr>
          <a:xfrm rot="-2503750">
            <a:off x="6746556" y="3994056"/>
            <a:ext cx="1970522" cy="256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btrfs_copy_page_cache</a:t>
            </a: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2" name="Google Shape;482;p36"/>
          <p:cNvSpPr txBox="1"/>
          <p:nvPr/>
        </p:nvSpPr>
        <p:spPr>
          <a:xfrm>
            <a:off x="4899075" y="2708263"/>
            <a:ext cx="2388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Bitmap of corresponding child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950" y="19942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to Parent File</a:t>
            </a:r>
            <a:endParaRPr/>
          </a:p>
        </p:txBody>
      </p:sp>
      <p:sp>
        <p:nvSpPr>
          <p:cNvPr id="489" name="Google Shape;489;p37"/>
          <p:cNvSpPr txBox="1"/>
          <p:nvPr/>
        </p:nvSpPr>
        <p:spPr>
          <a:xfrm>
            <a:off x="1514275" y="1738350"/>
            <a:ext cx="826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Parent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0" name="Google Shape;490;p37"/>
          <p:cNvSpPr txBox="1"/>
          <p:nvPr/>
        </p:nvSpPr>
        <p:spPr>
          <a:xfrm>
            <a:off x="3513650" y="3388650"/>
            <a:ext cx="93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write range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91" name="Google Shape;491;p37"/>
          <p:cNvCxnSpPr/>
          <p:nvPr/>
        </p:nvCxnSpPr>
        <p:spPr>
          <a:xfrm rot="10800000">
            <a:off x="3189950" y="3557850"/>
            <a:ext cx="323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2" name="Google Shape;492;p37"/>
          <p:cNvCxnSpPr/>
          <p:nvPr/>
        </p:nvCxnSpPr>
        <p:spPr>
          <a:xfrm flipH="1">
            <a:off x="4305750" y="3556950"/>
            <a:ext cx="3297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grpSp>
        <p:nvGrpSpPr>
          <p:cNvPr id="493" name="Google Shape;493;p37"/>
          <p:cNvGrpSpPr/>
          <p:nvPr/>
        </p:nvGrpSpPr>
        <p:grpSpPr>
          <a:xfrm>
            <a:off x="4142263" y="2161463"/>
            <a:ext cx="2107800" cy="255900"/>
            <a:chOff x="900900" y="1817675"/>
            <a:chExt cx="2107800" cy="255900"/>
          </a:xfrm>
        </p:grpSpPr>
        <p:grpSp>
          <p:nvGrpSpPr>
            <p:cNvPr id="494" name="Google Shape;494;p37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495" name="Google Shape;495;p37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6" name="Google Shape;496;p37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7" name="Google Shape;497;p37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8" name="Google Shape;498;p37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99" name="Google Shape;499;p37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0" name="Google Shape;500;p37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01" name="Google Shape;501;p37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502" name="Google Shape;502;p37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3" name="Google Shape;503;p37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4" name="Google Shape;504;p37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505" name="Google Shape;505;p37"/>
          <p:cNvSpPr/>
          <p:nvPr/>
        </p:nvSpPr>
        <p:spPr>
          <a:xfrm rot="-5400000">
            <a:off x="3135450" y="1687625"/>
            <a:ext cx="117900" cy="121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6" name="Google Shape;506;p37"/>
          <p:cNvSpPr txBox="1"/>
          <p:nvPr/>
        </p:nvSpPr>
        <p:spPr>
          <a:xfrm>
            <a:off x="2824250" y="1957975"/>
            <a:ext cx="6894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children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7" name="Google Shape;507;p37"/>
          <p:cNvSpPr/>
          <p:nvPr/>
        </p:nvSpPr>
        <p:spPr>
          <a:xfrm rot="10800000">
            <a:off x="4614513" y="2494238"/>
            <a:ext cx="117900" cy="370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08" name="Google Shape;508;p37"/>
          <p:cNvGrpSpPr/>
          <p:nvPr/>
        </p:nvGrpSpPr>
        <p:grpSpPr>
          <a:xfrm>
            <a:off x="3290563" y="3043950"/>
            <a:ext cx="2107800" cy="255900"/>
            <a:chOff x="900900" y="1817675"/>
            <a:chExt cx="2107800" cy="255900"/>
          </a:xfrm>
        </p:grpSpPr>
        <p:grpSp>
          <p:nvGrpSpPr>
            <p:cNvPr id="509" name="Google Shape;509;p37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510" name="Google Shape;510;p37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16" name="Google Shape;516;p37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517" name="Google Shape;517;p37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520" name="Google Shape;520;p37"/>
          <p:cNvSpPr/>
          <p:nvPr/>
        </p:nvSpPr>
        <p:spPr>
          <a:xfrm>
            <a:off x="5586888" y="3070800"/>
            <a:ext cx="4890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21" name="Google Shape;521;p37"/>
          <p:cNvGrpSpPr/>
          <p:nvPr/>
        </p:nvGrpSpPr>
        <p:grpSpPr>
          <a:xfrm>
            <a:off x="6264388" y="3043950"/>
            <a:ext cx="2107800" cy="255900"/>
            <a:chOff x="900900" y="1817675"/>
            <a:chExt cx="2107800" cy="255900"/>
          </a:xfrm>
        </p:grpSpPr>
        <p:grpSp>
          <p:nvGrpSpPr>
            <p:cNvPr id="522" name="Google Shape;522;p37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523" name="Google Shape;523;p37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6" name="Google Shape;526;p37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7" name="Google Shape;527;p37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29" name="Google Shape;529;p37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530" name="Google Shape;530;p37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1" name="Google Shape;531;p37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32" name="Google Shape;532;p37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533" name="Google Shape;533;p37"/>
          <p:cNvSpPr txBox="1"/>
          <p:nvPr/>
        </p:nvSpPr>
        <p:spPr>
          <a:xfrm>
            <a:off x="4620575" y="3333750"/>
            <a:ext cx="2388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Unshare the pages in the write range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4" name="Google Shape;534;p37"/>
          <p:cNvSpPr/>
          <p:nvPr/>
        </p:nvSpPr>
        <p:spPr>
          <a:xfrm>
            <a:off x="1122475" y="3816150"/>
            <a:ext cx="1719600" cy="795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Parent Page Cache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5" name="Google Shape;535;p37"/>
          <p:cNvSpPr/>
          <p:nvPr/>
        </p:nvSpPr>
        <p:spPr>
          <a:xfrm>
            <a:off x="4336375" y="3816150"/>
            <a:ext cx="1719600" cy="795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Child Page Cache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36" name="Google Shape;536;p37"/>
          <p:cNvCxnSpPr>
            <a:stCxn id="535" idx="1"/>
            <a:endCxn id="534" idx="3"/>
          </p:cNvCxnSpPr>
          <p:nvPr/>
        </p:nvCxnSpPr>
        <p:spPr>
          <a:xfrm rot="10800000">
            <a:off x="2842075" y="4213950"/>
            <a:ext cx="149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537" name="Google Shape;537;p37"/>
          <p:cNvSpPr txBox="1"/>
          <p:nvPr/>
        </p:nvSpPr>
        <p:spPr>
          <a:xfrm>
            <a:off x="2994475" y="3909425"/>
            <a:ext cx="1216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Copy Page Cache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38" name="Google Shape;538;p37"/>
          <p:cNvCxnSpPr>
            <a:stCxn id="496" idx="0"/>
            <a:endCxn id="535" idx="0"/>
          </p:cNvCxnSpPr>
          <p:nvPr/>
        </p:nvCxnSpPr>
        <p:spPr>
          <a:xfrm flipH="1" rot="-5400000">
            <a:off x="4105363" y="2725313"/>
            <a:ext cx="1654800" cy="527100"/>
          </a:xfrm>
          <a:prstGeom prst="curvedConnector3">
            <a:avLst>
              <a:gd fmla="val -1334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9" name="Google Shape;539;p37"/>
          <p:cNvCxnSpPr>
            <a:stCxn id="487" idx="1"/>
            <a:endCxn id="534" idx="1"/>
          </p:cNvCxnSpPr>
          <p:nvPr/>
        </p:nvCxnSpPr>
        <p:spPr>
          <a:xfrm flipH="1">
            <a:off x="1122350" y="2319571"/>
            <a:ext cx="534600" cy="1894500"/>
          </a:xfrm>
          <a:prstGeom prst="curvedConnector3">
            <a:avLst>
              <a:gd fmla="val 18836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40" name="Google Shape;540;p37"/>
          <p:cNvSpPr/>
          <p:nvPr/>
        </p:nvSpPr>
        <p:spPr>
          <a:xfrm rot="10800000">
            <a:off x="6276750" y="3592650"/>
            <a:ext cx="1328400" cy="773700"/>
          </a:xfrm>
          <a:prstGeom prst="bentArrow">
            <a:avLst>
              <a:gd fmla="val 13563" name="adj1"/>
              <a:gd fmla="val 25000" name="adj2"/>
              <a:gd fmla="val 25000" name="adj3"/>
              <a:gd fmla="val 43750" name="adj4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1" name="Google Shape;541;p37"/>
          <p:cNvSpPr txBox="1"/>
          <p:nvPr/>
        </p:nvSpPr>
        <p:spPr>
          <a:xfrm rot="-2503750">
            <a:off x="6746556" y="3994056"/>
            <a:ext cx="1970522" cy="256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btrfs_copy_page_cache</a:t>
            </a: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2" name="Google Shape;542;p37"/>
          <p:cNvSpPr txBox="1"/>
          <p:nvPr/>
        </p:nvSpPr>
        <p:spPr>
          <a:xfrm>
            <a:off x="4899075" y="2708263"/>
            <a:ext cx="2388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Bitmap of corresponding child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950" y="19942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Write to Parent File</a:t>
            </a:r>
            <a:endParaRPr/>
          </a:p>
        </p:txBody>
      </p:sp>
      <p:sp>
        <p:nvSpPr>
          <p:cNvPr id="549" name="Google Shape;549;p38"/>
          <p:cNvSpPr txBox="1"/>
          <p:nvPr/>
        </p:nvSpPr>
        <p:spPr>
          <a:xfrm>
            <a:off x="1514275" y="1738350"/>
            <a:ext cx="826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Parent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0" name="Google Shape;550;p38"/>
          <p:cNvSpPr txBox="1"/>
          <p:nvPr/>
        </p:nvSpPr>
        <p:spPr>
          <a:xfrm>
            <a:off x="3513650" y="3388650"/>
            <a:ext cx="93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write range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51" name="Google Shape;551;p38"/>
          <p:cNvCxnSpPr/>
          <p:nvPr/>
        </p:nvCxnSpPr>
        <p:spPr>
          <a:xfrm rot="10800000">
            <a:off x="3317138" y="3557850"/>
            <a:ext cx="323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2" name="Google Shape;552;p38"/>
          <p:cNvCxnSpPr/>
          <p:nvPr/>
        </p:nvCxnSpPr>
        <p:spPr>
          <a:xfrm flipH="1">
            <a:off x="4305750" y="3556950"/>
            <a:ext cx="3297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grpSp>
        <p:nvGrpSpPr>
          <p:cNvPr id="553" name="Google Shape;553;p38"/>
          <p:cNvGrpSpPr/>
          <p:nvPr/>
        </p:nvGrpSpPr>
        <p:grpSpPr>
          <a:xfrm>
            <a:off x="4142263" y="2161463"/>
            <a:ext cx="2107800" cy="255900"/>
            <a:chOff x="900900" y="1817675"/>
            <a:chExt cx="2107800" cy="255900"/>
          </a:xfrm>
        </p:grpSpPr>
        <p:grpSp>
          <p:nvGrpSpPr>
            <p:cNvPr id="554" name="Google Shape;554;p38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555" name="Google Shape;555;p38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6" name="Google Shape;556;p38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7" name="Google Shape;557;p38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8" name="Google Shape;558;p38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9" name="Google Shape;559;p38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0" name="Google Shape;560;p38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61" name="Google Shape;561;p38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562" name="Google Shape;562;p38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3" name="Google Shape;563;p38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64" name="Google Shape;564;p38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565" name="Google Shape;565;p38"/>
          <p:cNvSpPr/>
          <p:nvPr/>
        </p:nvSpPr>
        <p:spPr>
          <a:xfrm rot="-5400000">
            <a:off x="3135450" y="1687625"/>
            <a:ext cx="117900" cy="121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6" name="Google Shape;566;p38"/>
          <p:cNvSpPr txBox="1"/>
          <p:nvPr/>
        </p:nvSpPr>
        <p:spPr>
          <a:xfrm>
            <a:off x="2824250" y="1957975"/>
            <a:ext cx="6894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children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7" name="Google Shape;567;p38"/>
          <p:cNvSpPr/>
          <p:nvPr/>
        </p:nvSpPr>
        <p:spPr>
          <a:xfrm rot="10800000">
            <a:off x="4971713" y="2502738"/>
            <a:ext cx="117900" cy="370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68" name="Google Shape;568;p38"/>
          <p:cNvGrpSpPr/>
          <p:nvPr/>
        </p:nvGrpSpPr>
        <p:grpSpPr>
          <a:xfrm>
            <a:off x="3290563" y="3043950"/>
            <a:ext cx="2107800" cy="255900"/>
            <a:chOff x="900900" y="1817675"/>
            <a:chExt cx="2107800" cy="255900"/>
          </a:xfrm>
        </p:grpSpPr>
        <p:grpSp>
          <p:nvGrpSpPr>
            <p:cNvPr id="569" name="Google Shape;569;p38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570" name="Google Shape;570;p38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1" name="Google Shape;571;p38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2" name="Google Shape;572;p38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3" name="Google Shape;573;p38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4" name="Google Shape;574;p38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5" name="Google Shape;575;p38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76" name="Google Shape;576;p38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577" name="Google Shape;577;p38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8" name="Google Shape;578;p38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79" name="Google Shape;579;p38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580" name="Google Shape;580;p38"/>
          <p:cNvSpPr/>
          <p:nvPr/>
        </p:nvSpPr>
        <p:spPr>
          <a:xfrm>
            <a:off x="5586888" y="3070800"/>
            <a:ext cx="4890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81" name="Google Shape;581;p38"/>
          <p:cNvGrpSpPr/>
          <p:nvPr/>
        </p:nvGrpSpPr>
        <p:grpSpPr>
          <a:xfrm>
            <a:off x="6264388" y="3043950"/>
            <a:ext cx="2107800" cy="255900"/>
            <a:chOff x="900900" y="1817675"/>
            <a:chExt cx="2107800" cy="255900"/>
          </a:xfrm>
        </p:grpSpPr>
        <p:grpSp>
          <p:nvGrpSpPr>
            <p:cNvPr id="582" name="Google Shape;582;p38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583" name="Google Shape;583;p38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4" name="Google Shape;584;p38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5" name="Google Shape;585;p38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88" name="Google Shape;588;p38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89" name="Google Shape;589;p38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590" name="Google Shape;590;p38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2" name="Google Shape;592;p38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593" name="Google Shape;593;p38"/>
          <p:cNvSpPr txBox="1"/>
          <p:nvPr/>
        </p:nvSpPr>
        <p:spPr>
          <a:xfrm>
            <a:off x="4620575" y="3333750"/>
            <a:ext cx="2388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Unshare the pages in the write range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4" name="Google Shape;594;p38"/>
          <p:cNvSpPr/>
          <p:nvPr/>
        </p:nvSpPr>
        <p:spPr>
          <a:xfrm>
            <a:off x="1122475" y="3816150"/>
            <a:ext cx="1719600" cy="795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Parent Page Cache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5" name="Google Shape;595;p38"/>
          <p:cNvSpPr/>
          <p:nvPr/>
        </p:nvSpPr>
        <p:spPr>
          <a:xfrm>
            <a:off x="4336375" y="3816150"/>
            <a:ext cx="1719600" cy="795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Child Page Cache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96" name="Google Shape;596;p38"/>
          <p:cNvCxnSpPr>
            <a:stCxn id="595" idx="1"/>
            <a:endCxn id="594" idx="3"/>
          </p:cNvCxnSpPr>
          <p:nvPr/>
        </p:nvCxnSpPr>
        <p:spPr>
          <a:xfrm rot="10800000">
            <a:off x="2842075" y="4213950"/>
            <a:ext cx="149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597" name="Google Shape;597;p38"/>
          <p:cNvSpPr txBox="1"/>
          <p:nvPr/>
        </p:nvSpPr>
        <p:spPr>
          <a:xfrm>
            <a:off x="2994475" y="3909425"/>
            <a:ext cx="1216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Copy Page Cache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98" name="Google Shape;598;p38"/>
          <p:cNvCxnSpPr>
            <a:stCxn id="557" idx="0"/>
            <a:endCxn id="595" idx="0"/>
          </p:cNvCxnSpPr>
          <p:nvPr/>
        </p:nvCxnSpPr>
        <p:spPr>
          <a:xfrm flipH="1" rot="-5400000">
            <a:off x="4281013" y="2900963"/>
            <a:ext cx="1654800" cy="175800"/>
          </a:xfrm>
          <a:prstGeom prst="curvedConnector5">
            <a:avLst>
              <a:gd fmla="val -14390" name="adj1"/>
              <a:gd fmla="val 290095" name="adj2"/>
              <a:gd fmla="val 81906" name="adj3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9" name="Google Shape;599;p38"/>
          <p:cNvCxnSpPr>
            <a:stCxn id="547" idx="1"/>
            <a:endCxn id="594" idx="1"/>
          </p:cNvCxnSpPr>
          <p:nvPr/>
        </p:nvCxnSpPr>
        <p:spPr>
          <a:xfrm flipH="1">
            <a:off x="1122350" y="2319571"/>
            <a:ext cx="534600" cy="1894500"/>
          </a:xfrm>
          <a:prstGeom prst="curvedConnector3">
            <a:avLst>
              <a:gd fmla="val 18362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00" name="Google Shape;600;p38"/>
          <p:cNvSpPr/>
          <p:nvPr/>
        </p:nvSpPr>
        <p:spPr>
          <a:xfrm rot="10800000">
            <a:off x="6276750" y="3592650"/>
            <a:ext cx="1328400" cy="773700"/>
          </a:xfrm>
          <a:prstGeom prst="bentArrow">
            <a:avLst>
              <a:gd fmla="val 13563" name="adj1"/>
              <a:gd fmla="val 25000" name="adj2"/>
              <a:gd fmla="val 25000" name="adj3"/>
              <a:gd fmla="val 43750" name="adj4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1" name="Google Shape;601;p38"/>
          <p:cNvSpPr txBox="1"/>
          <p:nvPr/>
        </p:nvSpPr>
        <p:spPr>
          <a:xfrm rot="-2503750">
            <a:off x="6746556" y="3994056"/>
            <a:ext cx="1970522" cy="256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btrfs_copy_page_cache</a:t>
            </a: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2" name="Google Shape;602;p38"/>
          <p:cNvSpPr txBox="1"/>
          <p:nvPr/>
        </p:nvSpPr>
        <p:spPr>
          <a:xfrm>
            <a:off x="5051475" y="2708263"/>
            <a:ext cx="2388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Bitmap of corresponding child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Truncate/Delete Cloned File</a:t>
            </a:r>
            <a:endParaRPr/>
          </a:p>
        </p:txBody>
      </p:sp>
      <p:sp>
        <p:nvSpPr>
          <p:cNvPr id="608" name="Google Shape;608;p3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update the children array of parent inode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6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350" y="19942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Truncate/Delete </a:t>
            </a:r>
            <a:r>
              <a:rPr lang="en-GB"/>
              <a:t>Cloned File</a:t>
            </a:r>
            <a:endParaRPr/>
          </a:p>
        </p:txBody>
      </p:sp>
      <p:sp>
        <p:nvSpPr>
          <p:cNvPr id="615" name="Google Shape;615;p40"/>
          <p:cNvSpPr txBox="1"/>
          <p:nvPr/>
        </p:nvSpPr>
        <p:spPr>
          <a:xfrm>
            <a:off x="3190675" y="1738350"/>
            <a:ext cx="936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Cloned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6" name="Google Shape;6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150" y="19942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40"/>
          <p:cNvSpPr txBox="1"/>
          <p:nvPr/>
        </p:nvSpPr>
        <p:spPr>
          <a:xfrm>
            <a:off x="5781475" y="1738350"/>
            <a:ext cx="826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Parent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18" name="Google Shape;618;p40"/>
          <p:cNvCxnSpPr>
            <a:stCxn id="613" idx="3"/>
            <a:endCxn id="616" idx="1"/>
          </p:cNvCxnSpPr>
          <p:nvPr/>
        </p:nvCxnSpPr>
        <p:spPr>
          <a:xfrm>
            <a:off x="3984000" y="2319571"/>
            <a:ext cx="1940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619" name="Google Shape;619;p40"/>
          <p:cNvGrpSpPr/>
          <p:nvPr/>
        </p:nvGrpSpPr>
        <p:grpSpPr>
          <a:xfrm>
            <a:off x="5140963" y="3343588"/>
            <a:ext cx="2107800" cy="255900"/>
            <a:chOff x="900900" y="1817675"/>
            <a:chExt cx="2107800" cy="255900"/>
          </a:xfrm>
        </p:grpSpPr>
        <p:grpSp>
          <p:nvGrpSpPr>
            <p:cNvPr id="620" name="Google Shape;620;p40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621" name="Google Shape;621;p40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2" name="Google Shape;622;p40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3" name="Google Shape;623;p40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4" name="Google Shape;624;p40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5" name="Google Shape;625;p40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6" name="Google Shape;626;p40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27" name="Google Shape;627;p40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628" name="Google Shape;628;p40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29" name="Google Shape;629;p40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0" name="Google Shape;630;p40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631" name="Google Shape;631;p40"/>
          <p:cNvSpPr/>
          <p:nvPr/>
        </p:nvSpPr>
        <p:spPr>
          <a:xfrm>
            <a:off x="6228100" y="2702775"/>
            <a:ext cx="117900" cy="47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2" name="Google Shape;632;p40"/>
          <p:cNvSpPr txBox="1"/>
          <p:nvPr/>
        </p:nvSpPr>
        <p:spPr>
          <a:xfrm>
            <a:off x="6336525" y="2778975"/>
            <a:ext cx="6894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children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33" name="Google Shape;633;p40"/>
          <p:cNvCxnSpPr>
            <a:stCxn id="622" idx="2"/>
            <a:endCxn id="613" idx="2"/>
          </p:cNvCxnSpPr>
          <p:nvPr/>
        </p:nvCxnSpPr>
        <p:spPr>
          <a:xfrm flipH="1" rot="5400000">
            <a:off x="4186063" y="2117638"/>
            <a:ext cx="954600" cy="2009100"/>
          </a:xfrm>
          <a:prstGeom prst="curvedConnector3">
            <a:avLst>
              <a:gd fmla="val -2494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34" name="Google Shape;634;p40"/>
          <p:cNvSpPr/>
          <p:nvPr/>
        </p:nvSpPr>
        <p:spPr>
          <a:xfrm>
            <a:off x="3984000" y="3449400"/>
            <a:ext cx="689400" cy="477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35" name="Google Shape;635;p40"/>
          <p:cNvGrpSpPr/>
          <p:nvPr/>
        </p:nvGrpSpPr>
        <p:grpSpPr>
          <a:xfrm>
            <a:off x="1073138" y="2191625"/>
            <a:ext cx="2107800" cy="255900"/>
            <a:chOff x="900900" y="1817675"/>
            <a:chExt cx="2107800" cy="255900"/>
          </a:xfrm>
        </p:grpSpPr>
        <p:grpSp>
          <p:nvGrpSpPr>
            <p:cNvPr id="636" name="Google Shape;636;p40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637" name="Google Shape;637;p40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8" name="Google Shape;638;p40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39" name="Google Shape;639;p40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0" name="Google Shape;640;p40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1" name="Google Shape;641;p40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2" name="Google Shape;642;p40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43" name="Google Shape;643;p40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644" name="Google Shape;644;p40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5" name="Google Shape;645;p40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46" name="Google Shape;646;p40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647" name="Google Shape;647;p40"/>
          <p:cNvSpPr/>
          <p:nvPr/>
        </p:nvSpPr>
        <p:spPr>
          <a:xfrm>
            <a:off x="4541000" y="2081075"/>
            <a:ext cx="689400" cy="477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350" y="19942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Truncate/Delete Cloned File</a:t>
            </a:r>
            <a:endParaRPr/>
          </a:p>
        </p:txBody>
      </p:sp>
      <p:sp>
        <p:nvSpPr>
          <p:cNvPr id="654" name="Google Shape;654;p41"/>
          <p:cNvSpPr txBox="1"/>
          <p:nvPr/>
        </p:nvSpPr>
        <p:spPr>
          <a:xfrm>
            <a:off x="3190675" y="1738350"/>
            <a:ext cx="936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Cloned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5" name="Google Shape;6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150" y="19942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41"/>
          <p:cNvSpPr txBox="1"/>
          <p:nvPr/>
        </p:nvSpPr>
        <p:spPr>
          <a:xfrm>
            <a:off x="5781475" y="1738350"/>
            <a:ext cx="826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Parent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57" name="Google Shape;657;p41"/>
          <p:cNvGrpSpPr/>
          <p:nvPr/>
        </p:nvGrpSpPr>
        <p:grpSpPr>
          <a:xfrm>
            <a:off x="5140963" y="3343588"/>
            <a:ext cx="2107800" cy="255900"/>
            <a:chOff x="900900" y="1817675"/>
            <a:chExt cx="2107800" cy="255900"/>
          </a:xfrm>
        </p:grpSpPr>
        <p:grpSp>
          <p:nvGrpSpPr>
            <p:cNvPr id="658" name="Google Shape;658;p41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659" name="Google Shape;659;p41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0" name="Google Shape;660;p41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1" name="Google Shape;661;p41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2" name="Google Shape;662;p41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3" name="Google Shape;663;p41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4" name="Google Shape;664;p41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65" name="Google Shape;665;p41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666" name="Google Shape;666;p41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7" name="Google Shape;667;p41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68" name="Google Shape;668;p41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669" name="Google Shape;669;p41"/>
          <p:cNvSpPr/>
          <p:nvPr/>
        </p:nvSpPr>
        <p:spPr>
          <a:xfrm>
            <a:off x="6228100" y="2702775"/>
            <a:ext cx="117900" cy="47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0" name="Google Shape;670;p41"/>
          <p:cNvSpPr txBox="1"/>
          <p:nvPr/>
        </p:nvSpPr>
        <p:spPr>
          <a:xfrm>
            <a:off x="6336525" y="2778975"/>
            <a:ext cx="6894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children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71" name="Google Shape;671;p41"/>
          <p:cNvGrpSpPr/>
          <p:nvPr/>
        </p:nvGrpSpPr>
        <p:grpSpPr>
          <a:xfrm>
            <a:off x="1073138" y="2191625"/>
            <a:ext cx="2107800" cy="255900"/>
            <a:chOff x="900900" y="1817675"/>
            <a:chExt cx="2107800" cy="255900"/>
          </a:xfrm>
        </p:grpSpPr>
        <p:grpSp>
          <p:nvGrpSpPr>
            <p:cNvPr id="672" name="Google Shape;672;p41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673" name="Google Shape;673;p41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4" name="Google Shape;674;p41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5" name="Google Shape;675;p41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6" name="Google Shape;676;p41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7" name="Google Shape;677;p41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78" name="Google Shape;678;p41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79" name="Google Shape;679;p41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680" name="Google Shape;680;p41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1" name="Google Shape;681;p41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82" name="Google Shape;682;p41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683" name="Google Shape;683;p41"/>
          <p:cNvSpPr/>
          <p:nvPr/>
        </p:nvSpPr>
        <p:spPr>
          <a:xfrm rot="5400000">
            <a:off x="3414163" y="2840175"/>
            <a:ext cx="4890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4" name="Google Shape;684;p41"/>
          <p:cNvSpPr txBox="1"/>
          <p:nvPr/>
        </p:nvSpPr>
        <p:spPr>
          <a:xfrm>
            <a:off x="2953850" y="3191200"/>
            <a:ext cx="16269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Free allocated memory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578800" y="20589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425" y="113875"/>
            <a:ext cx="6112099" cy="48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Truncate/Delete Parent File</a:t>
            </a:r>
            <a:endParaRPr/>
          </a:p>
        </p:txBody>
      </p:sp>
      <p:sp>
        <p:nvSpPr>
          <p:cNvPr id="690" name="Google Shape;690;p4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copy the shared pages in parent page cache to children and remove the parent child relationship in children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Google Shape;6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350" y="19942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Truncate/Delete Parent File</a:t>
            </a:r>
            <a:endParaRPr/>
          </a:p>
        </p:txBody>
      </p:sp>
      <p:sp>
        <p:nvSpPr>
          <p:cNvPr id="697" name="Google Shape;697;p43"/>
          <p:cNvSpPr txBox="1"/>
          <p:nvPr/>
        </p:nvSpPr>
        <p:spPr>
          <a:xfrm>
            <a:off x="2809675" y="1738350"/>
            <a:ext cx="826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Parent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98" name="Google Shape;698;p43"/>
          <p:cNvGrpSpPr/>
          <p:nvPr/>
        </p:nvGrpSpPr>
        <p:grpSpPr>
          <a:xfrm>
            <a:off x="5437663" y="2161463"/>
            <a:ext cx="2107800" cy="255900"/>
            <a:chOff x="900900" y="1817675"/>
            <a:chExt cx="2107800" cy="255900"/>
          </a:xfrm>
        </p:grpSpPr>
        <p:grpSp>
          <p:nvGrpSpPr>
            <p:cNvPr id="699" name="Google Shape;699;p43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700" name="Google Shape;700;p43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1" name="Google Shape;701;p43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2" name="Google Shape;702;p43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3" name="Google Shape;703;p43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4" name="Google Shape;704;p43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5" name="Google Shape;705;p43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06" name="Google Shape;706;p43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707" name="Google Shape;707;p43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8" name="Google Shape;708;p43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9" name="Google Shape;709;p43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710" name="Google Shape;710;p43"/>
          <p:cNvSpPr/>
          <p:nvPr/>
        </p:nvSpPr>
        <p:spPr>
          <a:xfrm rot="-5400000">
            <a:off x="4430850" y="1687625"/>
            <a:ext cx="117900" cy="121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1" name="Google Shape;711;p43"/>
          <p:cNvSpPr txBox="1"/>
          <p:nvPr/>
        </p:nvSpPr>
        <p:spPr>
          <a:xfrm>
            <a:off x="4119650" y="1957975"/>
            <a:ext cx="6894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children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2" name="Google Shape;712;p43"/>
          <p:cNvSpPr/>
          <p:nvPr/>
        </p:nvSpPr>
        <p:spPr>
          <a:xfrm>
            <a:off x="5550988" y="1648850"/>
            <a:ext cx="117900" cy="370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3" name="Google Shape;713;p43"/>
          <p:cNvSpPr/>
          <p:nvPr/>
        </p:nvSpPr>
        <p:spPr>
          <a:xfrm>
            <a:off x="2417875" y="3816150"/>
            <a:ext cx="1719600" cy="795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Parent Page Cache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4" name="Google Shape;714;p43"/>
          <p:cNvSpPr/>
          <p:nvPr/>
        </p:nvSpPr>
        <p:spPr>
          <a:xfrm>
            <a:off x="5631775" y="3816150"/>
            <a:ext cx="1719600" cy="795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Child Page Cache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15" name="Google Shape;715;p43"/>
          <p:cNvCxnSpPr>
            <a:stCxn id="714" idx="1"/>
            <a:endCxn id="713" idx="3"/>
          </p:cNvCxnSpPr>
          <p:nvPr/>
        </p:nvCxnSpPr>
        <p:spPr>
          <a:xfrm rot="10800000">
            <a:off x="4137475" y="4213950"/>
            <a:ext cx="149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16" name="Google Shape;716;p43"/>
          <p:cNvSpPr txBox="1"/>
          <p:nvPr/>
        </p:nvSpPr>
        <p:spPr>
          <a:xfrm>
            <a:off x="4289875" y="3909425"/>
            <a:ext cx="1216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Copy Page Cache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17" name="Google Shape;717;p43"/>
          <p:cNvCxnSpPr>
            <a:stCxn id="700" idx="0"/>
            <a:endCxn id="714" idx="0"/>
          </p:cNvCxnSpPr>
          <p:nvPr/>
        </p:nvCxnSpPr>
        <p:spPr>
          <a:xfrm flipH="1" rot="-5400000">
            <a:off x="5225113" y="2549663"/>
            <a:ext cx="1654800" cy="878400"/>
          </a:xfrm>
          <a:prstGeom prst="curvedConnector3">
            <a:avLst>
              <a:gd fmla="val -1439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8" name="Google Shape;718;p43"/>
          <p:cNvCxnSpPr>
            <a:stCxn id="695" idx="1"/>
            <a:endCxn id="713" idx="1"/>
          </p:cNvCxnSpPr>
          <p:nvPr/>
        </p:nvCxnSpPr>
        <p:spPr>
          <a:xfrm flipH="1">
            <a:off x="2417750" y="2319571"/>
            <a:ext cx="534600" cy="1894500"/>
          </a:xfrm>
          <a:prstGeom prst="curvedConnector3">
            <a:avLst>
              <a:gd fmla="val 18568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19" name="Google Shape;719;p43"/>
          <p:cNvSpPr txBox="1"/>
          <p:nvPr/>
        </p:nvSpPr>
        <p:spPr>
          <a:xfrm rot="-523">
            <a:off x="5679756" y="2546217"/>
            <a:ext cx="19704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btrfs_copy_page_cache</a:t>
            </a: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0" name="Google Shape;720;p43"/>
          <p:cNvSpPr/>
          <p:nvPr/>
        </p:nvSpPr>
        <p:spPr>
          <a:xfrm rot="5400000">
            <a:off x="5365438" y="2706650"/>
            <a:ext cx="4890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7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350" y="19942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Truncate/Delete Parent File</a:t>
            </a:r>
            <a:endParaRPr/>
          </a:p>
        </p:txBody>
      </p:sp>
      <p:sp>
        <p:nvSpPr>
          <p:cNvPr id="727" name="Google Shape;727;p44"/>
          <p:cNvSpPr txBox="1"/>
          <p:nvPr/>
        </p:nvSpPr>
        <p:spPr>
          <a:xfrm>
            <a:off x="2809675" y="1738350"/>
            <a:ext cx="826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Parent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28" name="Google Shape;728;p44"/>
          <p:cNvGrpSpPr/>
          <p:nvPr/>
        </p:nvGrpSpPr>
        <p:grpSpPr>
          <a:xfrm>
            <a:off x="5437663" y="2161463"/>
            <a:ext cx="2107800" cy="255900"/>
            <a:chOff x="900900" y="1817675"/>
            <a:chExt cx="2107800" cy="255900"/>
          </a:xfrm>
        </p:grpSpPr>
        <p:grpSp>
          <p:nvGrpSpPr>
            <p:cNvPr id="729" name="Google Shape;729;p44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730" name="Google Shape;730;p44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1" name="Google Shape;731;p44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2" name="Google Shape;732;p44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3" name="Google Shape;733;p44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4" name="Google Shape;734;p44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5" name="Google Shape;735;p44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36" name="Google Shape;736;p44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737" name="Google Shape;737;p44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8" name="Google Shape;738;p44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39" name="Google Shape;739;p44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740" name="Google Shape;740;p44"/>
          <p:cNvSpPr/>
          <p:nvPr/>
        </p:nvSpPr>
        <p:spPr>
          <a:xfrm rot="-5400000">
            <a:off x="4430850" y="1687625"/>
            <a:ext cx="117900" cy="121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1" name="Google Shape;741;p44"/>
          <p:cNvSpPr txBox="1"/>
          <p:nvPr/>
        </p:nvSpPr>
        <p:spPr>
          <a:xfrm>
            <a:off x="4119650" y="1957975"/>
            <a:ext cx="6894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children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2" name="Google Shape;742;p44"/>
          <p:cNvSpPr/>
          <p:nvPr/>
        </p:nvSpPr>
        <p:spPr>
          <a:xfrm>
            <a:off x="5550988" y="1648850"/>
            <a:ext cx="117900" cy="370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3" name="Google Shape;743;p44"/>
          <p:cNvSpPr/>
          <p:nvPr/>
        </p:nvSpPr>
        <p:spPr>
          <a:xfrm rot="5400000">
            <a:off x="5365438" y="2706650"/>
            <a:ext cx="4890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4" name="Google Shape;744;p44"/>
          <p:cNvSpPr txBox="1"/>
          <p:nvPr/>
        </p:nvSpPr>
        <p:spPr>
          <a:xfrm>
            <a:off x="4832100" y="3016488"/>
            <a:ext cx="16269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Free allocated memory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350" y="19942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Truncate/Delete Parent File</a:t>
            </a:r>
            <a:endParaRPr/>
          </a:p>
        </p:txBody>
      </p:sp>
      <p:sp>
        <p:nvSpPr>
          <p:cNvPr id="751" name="Google Shape;751;p45"/>
          <p:cNvSpPr txBox="1"/>
          <p:nvPr/>
        </p:nvSpPr>
        <p:spPr>
          <a:xfrm>
            <a:off x="2809675" y="1738350"/>
            <a:ext cx="826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Parent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52" name="Google Shape;752;p45"/>
          <p:cNvGrpSpPr/>
          <p:nvPr/>
        </p:nvGrpSpPr>
        <p:grpSpPr>
          <a:xfrm>
            <a:off x="5437663" y="2161463"/>
            <a:ext cx="2107800" cy="255900"/>
            <a:chOff x="900900" y="1817675"/>
            <a:chExt cx="2107800" cy="255900"/>
          </a:xfrm>
        </p:grpSpPr>
        <p:grpSp>
          <p:nvGrpSpPr>
            <p:cNvPr id="753" name="Google Shape;753;p45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754" name="Google Shape;754;p45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5" name="Google Shape;755;p45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6" name="Google Shape;756;p45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7" name="Google Shape;757;p45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8" name="Google Shape;758;p45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59" name="Google Shape;759;p45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60" name="Google Shape;760;p45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761" name="Google Shape;761;p45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2" name="Google Shape;762;p45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63" name="Google Shape;763;p45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764" name="Google Shape;764;p45"/>
          <p:cNvSpPr/>
          <p:nvPr/>
        </p:nvSpPr>
        <p:spPr>
          <a:xfrm rot="-5400000">
            <a:off x="4430850" y="1687625"/>
            <a:ext cx="117900" cy="121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5" name="Google Shape;765;p45"/>
          <p:cNvSpPr txBox="1"/>
          <p:nvPr/>
        </p:nvSpPr>
        <p:spPr>
          <a:xfrm>
            <a:off x="4119650" y="1957975"/>
            <a:ext cx="6894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children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6" name="Google Shape;766;p45"/>
          <p:cNvSpPr/>
          <p:nvPr/>
        </p:nvSpPr>
        <p:spPr>
          <a:xfrm>
            <a:off x="5931988" y="1648850"/>
            <a:ext cx="117900" cy="370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7" name="Google Shape;767;p45"/>
          <p:cNvSpPr/>
          <p:nvPr/>
        </p:nvSpPr>
        <p:spPr>
          <a:xfrm>
            <a:off x="2417875" y="3816150"/>
            <a:ext cx="1719600" cy="795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Parent Page Cache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8" name="Google Shape;768;p45"/>
          <p:cNvSpPr/>
          <p:nvPr/>
        </p:nvSpPr>
        <p:spPr>
          <a:xfrm>
            <a:off x="5631775" y="3816150"/>
            <a:ext cx="1719600" cy="795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Child Page Cache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69" name="Google Shape;769;p45"/>
          <p:cNvCxnSpPr>
            <a:stCxn id="768" idx="1"/>
            <a:endCxn id="767" idx="3"/>
          </p:cNvCxnSpPr>
          <p:nvPr/>
        </p:nvCxnSpPr>
        <p:spPr>
          <a:xfrm rot="10800000">
            <a:off x="4137475" y="4213950"/>
            <a:ext cx="149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70" name="Google Shape;770;p45"/>
          <p:cNvSpPr txBox="1"/>
          <p:nvPr/>
        </p:nvSpPr>
        <p:spPr>
          <a:xfrm>
            <a:off x="4289875" y="3909425"/>
            <a:ext cx="1216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Copy Page Cache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71" name="Google Shape;771;p45"/>
          <p:cNvCxnSpPr>
            <a:stCxn id="755" idx="0"/>
            <a:endCxn id="768" idx="0"/>
          </p:cNvCxnSpPr>
          <p:nvPr/>
        </p:nvCxnSpPr>
        <p:spPr>
          <a:xfrm flipH="1" rot="-5400000">
            <a:off x="5400763" y="2725313"/>
            <a:ext cx="1654800" cy="527100"/>
          </a:xfrm>
          <a:prstGeom prst="curvedConnector3">
            <a:avLst>
              <a:gd fmla="val -1439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2" name="Google Shape;772;p45"/>
          <p:cNvCxnSpPr>
            <a:stCxn id="749" idx="1"/>
            <a:endCxn id="767" idx="1"/>
          </p:cNvCxnSpPr>
          <p:nvPr/>
        </p:nvCxnSpPr>
        <p:spPr>
          <a:xfrm flipH="1">
            <a:off x="2417750" y="2319571"/>
            <a:ext cx="534600" cy="1894500"/>
          </a:xfrm>
          <a:prstGeom prst="curvedConnector3">
            <a:avLst>
              <a:gd fmla="val 18568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73" name="Google Shape;773;p45"/>
          <p:cNvSpPr txBox="1"/>
          <p:nvPr/>
        </p:nvSpPr>
        <p:spPr>
          <a:xfrm rot="-523">
            <a:off x="5679756" y="2546217"/>
            <a:ext cx="19704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btrfs_copy_page_cache</a:t>
            </a: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4" name="Google Shape;774;p45"/>
          <p:cNvSpPr/>
          <p:nvPr/>
        </p:nvSpPr>
        <p:spPr>
          <a:xfrm rot="5400000">
            <a:off x="5365438" y="2706650"/>
            <a:ext cx="4890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" name="Google Shape;7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350" y="19942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Truncate/Delete Parent File</a:t>
            </a:r>
            <a:endParaRPr/>
          </a:p>
        </p:txBody>
      </p:sp>
      <p:sp>
        <p:nvSpPr>
          <p:cNvPr id="781" name="Google Shape;781;p46"/>
          <p:cNvSpPr txBox="1"/>
          <p:nvPr/>
        </p:nvSpPr>
        <p:spPr>
          <a:xfrm>
            <a:off x="2809675" y="1738350"/>
            <a:ext cx="826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Parent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82" name="Google Shape;782;p46"/>
          <p:cNvGrpSpPr/>
          <p:nvPr/>
        </p:nvGrpSpPr>
        <p:grpSpPr>
          <a:xfrm>
            <a:off x="5437663" y="2161463"/>
            <a:ext cx="2107800" cy="255900"/>
            <a:chOff x="900900" y="1817675"/>
            <a:chExt cx="2107800" cy="255900"/>
          </a:xfrm>
        </p:grpSpPr>
        <p:grpSp>
          <p:nvGrpSpPr>
            <p:cNvPr id="783" name="Google Shape;783;p46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784" name="Google Shape;784;p46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5" name="Google Shape;785;p46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6" name="Google Shape;786;p46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7" name="Google Shape;787;p46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8" name="Google Shape;788;p46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89" name="Google Shape;789;p46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90" name="Google Shape;790;p46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791" name="Google Shape;791;p46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2" name="Google Shape;792;p46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93" name="Google Shape;793;p46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794" name="Google Shape;794;p46"/>
          <p:cNvSpPr/>
          <p:nvPr/>
        </p:nvSpPr>
        <p:spPr>
          <a:xfrm rot="-5400000">
            <a:off x="4430850" y="1687625"/>
            <a:ext cx="117900" cy="121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5" name="Google Shape;795;p46"/>
          <p:cNvSpPr txBox="1"/>
          <p:nvPr/>
        </p:nvSpPr>
        <p:spPr>
          <a:xfrm>
            <a:off x="4119650" y="1957975"/>
            <a:ext cx="6894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children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6" name="Google Shape;796;p46"/>
          <p:cNvSpPr/>
          <p:nvPr/>
        </p:nvSpPr>
        <p:spPr>
          <a:xfrm>
            <a:off x="5931988" y="1648850"/>
            <a:ext cx="117900" cy="370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7" name="Google Shape;797;p46"/>
          <p:cNvSpPr/>
          <p:nvPr/>
        </p:nvSpPr>
        <p:spPr>
          <a:xfrm rot="5400000">
            <a:off x="5365438" y="2706650"/>
            <a:ext cx="4890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8" name="Google Shape;798;p46"/>
          <p:cNvSpPr txBox="1"/>
          <p:nvPr/>
        </p:nvSpPr>
        <p:spPr>
          <a:xfrm>
            <a:off x="4832100" y="3016488"/>
            <a:ext cx="16269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Free allocated memory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3" name="Google Shape;80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350" y="19942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Truncate/Delete Parent File</a:t>
            </a:r>
            <a:endParaRPr/>
          </a:p>
        </p:txBody>
      </p:sp>
      <p:sp>
        <p:nvSpPr>
          <p:cNvPr id="805" name="Google Shape;805;p47"/>
          <p:cNvSpPr txBox="1"/>
          <p:nvPr/>
        </p:nvSpPr>
        <p:spPr>
          <a:xfrm>
            <a:off x="2809675" y="1738350"/>
            <a:ext cx="826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Parent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06" name="Google Shape;806;p47"/>
          <p:cNvGrpSpPr/>
          <p:nvPr/>
        </p:nvGrpSpPr>
        <p:grpSpPr>
          <a:xfrm>
            <a:off x="5437663" y="2161463"/>
            <a:ext cx="2107800" cy="255900"/>
            <a:chOff x="900900" y="1817675"/>
            <a:chExt cx="2107800" cy="255900"/>
          </a:xfrm>
        </p:grpSpPr>
        <p:grpSp>
          <p:nvGrpSpPr>
            <p:cNvPr id="807" name="Google Shape;807;p47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808" name="Google Shape;808;p47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09" name="Google Shape;809;p47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0" name="Google Shape;810;p47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1" name="Google Shape;811;p47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2" name="Google Shape;812;p47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3" name="Google Shape;813;p47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14" name="Google Shape;814;p47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815" name="Google Shape;815;p47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6" name="Google Shape;816;p47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17" name="Google Shape;817;p47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818" name="Google Shape;818;p47"/>
          <p:cNvSpPr/>
          <p:nvPr/>
        </p:nvSpPr>
        <p:spPr>
          <a:xfrm rot="-5400000">
            <a:off x="4430850" y="1687625"/>
            <a:ext cx="117900" cy="121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9" name="Google Shape;819;p47"/>
          <p:cNvSpPr txBox="1"/>
          <p:nvPr/>
        </p:nvSpPr>
        <p:spPr>
          <a:xfrm>
            <a:off x="4119650" y="1957975"/>
            <a:ext cx="6894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children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0" name="Google Shape;820;p47"/>
          <p:cNvSpPr/>
          <p:nvPr/>
        </p:nvSpPr>
        <p:spPr>
          <a:xfrm>
            <a:off x="6236788" y="1648850"/>
            <a:ext cx="117900" cy="370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1" name="Google Shape;821;p47"/>
          <p:cNvSpPr/>
          <p:nvPr/>
        </p:nvSpPr>
        <p:spPr>
          <a:xfrm>
            <a:off x="2417875" y="3816150"/>
            <a:ext cx="1719600" cy="795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Parent Page Cache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2" name="Google Shape;822;p47"/>
          <p:cNvSpPr/>
          <p:nvPr/>
        </p:nvSpPr>
        <p:spPr>
          <a:xfrm>
            <a:off x="5631775" y="3816150"/>
            <a:ext cx="1719600" cy="795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Child Page Cache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23" name="Google Shape;823;p47"/>
          <p:cNvCxnSpPr>
            <a:stCxn id="822" idx="1"/>
            <a:endCxn id="821" idx="3"/>
          </p:cNvCxnSpPr>
          <p:nvPr/>
        </p:nvCxnSpPr>
        <p:spPr>
          <a:xfrm rot="10800000">
            <a:off x="4137475" y="4213950"/>
            <a:ext cx="1494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24" name="Google Shape;824;p47"/>
          <p:cNvSpPr txBox="1"/>
          <p:nvPr/>
        </p:nvSpPr>
        <p:spPr>
          <a:xfrm>
            <a:off x="4289875" y="3909425"/>
            <a:ext cx="1216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Copy Page Cache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25" name="Google Shape;825;p47"/>
          <p:cNvCxnSpPr>
            <a:stCxn id="810" idx="0"/>
            <a:endCxn id="822" idx="0"/>
          </p:cNvCxnSpPr>
          <p:nvPr/>
        </p:nvCxnSpPr>
        <p:spPr>
          <a:xfrm flipH="1" rot="-5400000">
            <a:off x="5576413" y="2900963"/>
            <a:ext cx="1654800" cy="175800"/>
          </a:xfrm>
          <a:prstGeom prst="curvedConnector5">
            <a:avLst>
              <a:gd fmla="val -14390" name="adj1"/>
              <a:gd fmla="val 235367" name="adj2"/>
              <a:gd fmla="val 57729" name="adj3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26" name="Google Shape;826;p47"/>
          <p:cNvCxnSpPr>
            <a:stCxn id="803" idx="1"/>
            <a:endCxn id="821" idx="1"/>
          </p:cNvCxnSpPr>
          <p:nvPr/>
        </p:nvCxnSpPr>
        <p:spPr>
          <a:xfrm flipH="1">
            <a:off x="2417750" y="2319571"/>
            <a:ext cx="534600" cy="1894500"/>
          </a:xfrm>
          <a:prstGeom prst="curvedConnector3">
            <a:avLst>
              <a:gd fmla="val 18568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27" name="Google Shape;827;p47"/>
          <p:cNvSpPr txBox="1"/>
          <p:nvPr/>
        </p:nvSpPr>
        <p:spPr>
          <a:xfrm rot="-523">
            <a:off x="5679756" y="2546217"/>
            <a:ext cx="19704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btrfs_copy_page_cache</a:t>
            </a:r>
            <a:r>
              <a:rPr lang="en-GB" sz="10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8" name="Google Shape;828;p47"/>
          <p:cNvSpPr/>
          <p:nvPr/>
        </p:nvSpPr>
        <p:spPr>
          <a:xfrm rot="5400000">
            <a:off x="5365438" y="2706650"/>
            <a:ext cx="4890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3" name="Google Shape;83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350" y="19942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Truncate/Delete Parent File</a:t>
            </a:r>
            <a:endParaRPr/>
          </a:p>
        </p:txBody>
      </p:sp>
      <p:sp>
        <p:nvSpPr>
          <p:cNvPr id="835" name="Google Shape;835;p48"/>
          <p:cNvSpPr txBox="1"/>
          <p:nvPr/>
        </p:nvSpPr>
        <p:spPr>
          <a:xfrm>
            <a:off x="2809675" y="1738350"/>
            <a:ext cx="826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Parent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36" name="Google Shape;836;p48"/>
          <p:cNvGrpSpPr/>
          <p:nvPr/>
        </p:nvGrpSpPr>
        <p:grpSpPr>
          <a:xfrm>
            <a:off x="5437663" y="2161463"/>
            <a:ext cx="2107800" cy="255900"/>
            <a:chOff x="900900" y="1817675"/>
            <a:chExt cx="2107800" cy="255900"/>
          </a:xfrm>
        </p:grpSpPr>
        <p:grpSp>
          <p:nvGrpSpPr>
            <p:cNvPr id="837" name="Google Shape;837;p48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838" name="Google Shape;838;p48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9" name="Google Shape;839;p48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0" name="Google Shape;840;p48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1" name="Google Shape;841;p48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2" name="Google Shape;842;p48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3" name="Google Shape;843;p48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44" name="Google Shape;844;p48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845" name="Google Shape;845;p48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6" name="Google Shape;846;p48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47" name="Google Shape;847;p48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848" name="Google Shape;848;p48"/>
          <p:cNvSpPr/>
          <p:nvPr/>
        </p:nvSpPr>
        <p:spPr>
          <a:xfrm rot="-5400000">
            <a:off x="4430850" y="1687625"/>
            <a:ext cx="117900" cy="121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9" name="Google Shape;849;p48"/>
          <p:cNvSpPr txBox="1"/>
          <p:nvPr/>
        </p:nvSpPr>
        <p:spPr>
          <a:xfrm>
            <a:off x="4119650" y="1957975"/>
            <a:ext cx="6894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children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0" name="Google Shape;850;p48"/>
          <p:cNvSpPr/>
          <p:nvPr/>
        </p:nvSpPr>
        <p:spPr>
          <a:xfrm>
            <a:off x="6236788" y="1648850"/>
            <a:ext cx="117900" cy="370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1" name="Google Shape;851;p48"/>
          <p:cNvSpPr/>
          <p:nvPr/>
        </p:nvSpPr>
        <p:spPr>
          <a:xfrm rot="5400000">
            <a:off x="5365438" y="2706650"/>
            <a:ext cx="4890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2" name="Google Shape;852;p48"/>
          <p:cNvSpPr txBox="1"/>
          <p:nvPr/>
        </p:nvSpPr>
        <p:spPr>
          <a:xfrm>
            <a:off x="4832100" y="3016488"/>
            <a:ext cx="16269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Free allocated memory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Deadlock Problem</a:t>
            </a:r>
            <a:endParaRPr/>
          </a:p>
        </p:txBody>
      </p:sp>
      <p:sp>
        <p:nvSpPr>
          <p:cNvPr id="858" name="Google Shape;858;p49"/>
          <p:cNvSpPr/>
          <p:nvPr/>
        </p:nvSpPr>
        <p:spPr>
          <a:xfrm>
            <a:off x="1307250" y="1394300"/>
            <a:ext cx="1847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Child Deletion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9" name="Google Shape;859;p49"/>
          <p:cNvSpPr/>
          <p:nvPr/>
        </p:nvSpPr>
        <p:spPr>
          <a:xfrm rot="5400000">
            <a:off x="2093100" y="2247000"/>
            <a:ext cx="3348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0" name="Google Shape;860;p49"/>
          <p:cNvSpPr/>
          <p:nvPr/>
        </p:nvSpPr>
        <p:spPr>
          <a:xfrm>
            <a:off x="1307250" y="2598700"/>
            <a:ext cx="1847400" cy="71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Child acquires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its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own Lock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1" name="Google Shape;861;p49"/>
          <p:cNvSpPr/>
          <p:nvPr/>
        </p:nvSpPr>
        <p:spPr>
          <a:xfrm rot="5400000">
            <a:off x="2052000" y="3476750"/>
            <a:ext cx="3579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2" name="Google Shape;862;p49"/>
          <p:cNvSpPr/>
          <p:nvPr/>
        </p:nvSpPr>
        <p:spPr>
          <a:xfrm>
            <a:off x="1307250" y="3817900"/>
            <a:ext cx="1847400" cy="9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Child trying to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acquire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Parent Lock to change Parent Metadata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3" name="Google Shape;863;p49"/>
          <p:cNvSpPr/>
          <p:nvPr/>
        </p:nvSpPr>
        <p:spPr>
          <a:xfrm>
            <a:off x="5837325" y="1425000"/>
            <a:ext cx="1847400" cy="7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Write in Parent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4" name="Google Shape;864;p49"/>
          <p:cNvSpPr/>
          <p:nvPr/>
        </p:nvSpPr>
        <p:spPr>
          <a:xfrm rot="5400000">
            <a:off x="6623175" y="2277700"/>
            <a:ext cx="3348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5" name="Google Shape;865;p49"/>
          <p:cNvSpPr/>
          <p:nvPr/>
        </p:nvSpPr>
        <p:spPr>
          <a:xfrm>
            <a:off x="5837325" y="2629400"/>
            <a:ext cx="1847400" cy="71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Parent acquires its own Lock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6" name="Google Shape;866;p49"/>
          <p:cNvSpPr/>
          <p:nvPr/>
        </p:nvSpPr>
        <p:spPr>
          <a:xfrm rot="5400000">
            <a:off x="6582075" y="3507450"/>
            <a:ext cx="3579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7" name="Google Shape;867;p49"/>
          <p:cNvSpPr/>
          <p:nvPr/>
        </p:nvSpPr>
        <p:spPr>
          <a:xfrm>
            <a:off x="5837325" y="3848600"/>
            <a:ext cx="1847400" cy="9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Parent trying to acquire Child Lock to copy page cache and unset bits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68" name="Google Shape;868;p49"/>
          <p:cNvGrpSpPr/>
          <p:nvPr/>
        </p:nvGrpSpPr>
        <p:grpSpPr>
          <a:xfrm>
            <a:off x="3341175" y="3609396"/>
            <a:ext cx="2402775" cy="1301605"/>
            <a:chOff x="3341175" y="3571600"/>
            <a:chExt cx="2402775" cy="1537450"/>
          </a:xfrm>
        </p:grpSpPr>
        <p:sp>
          <p:nvSpPr>
            <p:cNvPr id="869" name="Google Shape;869;p49"/>
            <p:cNvSpPr/>
            <p:nvPr/>
          </p:nvSpPr>
          <p:spPr>
            <a:xfrm>
              <a:off x="3341175" y="3571600"/>
              <a:ext cx="2343900" cy="15348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0" name="Google Shape;870;p49"/>
            <p:cNvSpPr/>
            <p:nvPr/>
          </p:nvSpPr>
          <p:spPr>
            <a:xfrm flipH="1">
              <a:off x="3400050" y="3574250"/>
              <a:ext cx="2343900" cy="15348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71" name="Google Shape;871;p49"/>
          <p:cNvGrpSpPr/>
          <p:nvPr/>
        </p:nvGrpSpPr>
        <p:grpSpPr>
          <a:xfrm rot="10800000">
            <a:off x="3341175" y="3609224"/>
            <a:ext cx="2402775" cy="1301605"/>
            <a:chOff x="3341175" y="3571600"/>
            <a:chExt cx="2402775" cy="1537450"/>
          </a:xfrm>
        </p:grpSpPr>
        <p:sp>
          <p:nvSpPr>
            <p:cNvPr id="872" name="Google Shape;872;p49"/>
            <p:cNvSpPr/>
            <p:nvPr/>
          </p:nvSpPr>
          <p:spPr>
            <a:xfrm>
              <a:off x="3341175" y="3571600"/>
              <a:ext cx="2343900" cy="15348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3" name="Google Shape;873;p49"/>
            <p:cNvSpPr/>
            <p:nvPr/>
          </p:nvSpPr>
          <p:spPr>
            <a:xfrm flipH="1">
              <a:off x="3400050" y="3574250"/>
              <a:ext cx="2343900" cy="15348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74" name="Google Shape;874;p49"/>
          <p:cNvSpPr txBox="1"/>
          <p:nvPr/>
        </p:nvSpPr>
        <p:spPr>
          <a:xfrm>
            <a:off x="3768600" y="3942475"/>
            <a:ext cx="16068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Circular dependence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Deadlock Solution</a:t>
            </a:r>
            <a:endParaRPr/>
          </a:p>
        </p:txBody>
      </p:sp>
      <p:pic>
        <p:nvPicPr>
          <p:cNvPr id="880" name="Google Shape;8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550" y="1204950"/>
            <a:ext cx="4481988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Reader Locks</a:t>
            </a:r>
            <a:endParaRPr/>
          </a:p>
        </p:txBody>
      </p:sp>
      <p:sp>
        <p:nvSpPr>
          <p:cNvPr id="886" name="Google Shape;886;p5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Naive Approach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Latency Issues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Process Might Sleep with Lock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Our Solution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Folio Optimization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Correctness of Folio Optimization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Assumptions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No </a:t>
            </a:r>
            <a:r>
              <a:rPr b="1" lang="en-GB"/>
              <a:t>Multi Level</a:t>
            </a:r>
            <a:r>
              <a:rPr b="1" lang="en-GB"/>
              <a:t> Parent-Child Relations</a:t>
            </a:r>
            <a:r>
              <a:rPr lang="en-GB"/>
              <a:t>: We assume no </a:t>
            </a:r>
            <a:r>
              <a:rPr lang="en-GB"/>
              <a:t>multi level</a:t>
            </a:r>
            <a:r>
              <a:rPr lang="en-GB"/>
              <a:t> parent-child relationships, neglecting scenarios like cloning a child from another 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Single Parent for a File</a:t>
            </a:r>
            <a:r>
              <a:rPr lang="en-GB"/>
              <a:t>: Our implementation doesn't accommodate files having multiple parents or parent overwriting scenarios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eviction of parent inode:</a:t>
            </a:r>
            <a:r>
              <a:rPr lang="en-GB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We assume if a child inode is present in memory then the corresponding parent inode is also present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Limit on Clones:</a:t>
            </a:r>
            <a:r>
              <a:rPr lang="en-GB"/>
              <a:t> We assume a maximum of 16 clones per file (MAX_CHILDREN)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Persistence</a:t>
            </a:r>
            <a:endParaRPr/>
          </a:p>
        </p:txBody>
      </p:sp>
      <p:sp>
        <p:nvSpPr>
          <p:cNvPr id="892" name="Google Shape;892;p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XAttributes are used to rebuild the bitmap array of parent and child (required in cases like reboots, crashes, or eviction of inodes from memory)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7" name="Google Shape;89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675" y="2584788"/>
            <a:ext cx="935875" cy="93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8" name="Google Shape;898;p53"/>
          <p:cNvCxnSpPr/>
          <p:nvPr/>
        </p:nvCxnSpPr>
        <p:spPr>
          <a:xfrm>
            <a:off x="3224725" y="3052725"/>
            <a:ext cx="241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899" name="Google Shape;89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988" y="2584788"/>
            <a:ext cx="935875" cy="9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53"/>
          <p:cNvSpPr txBox="1"/>
          <p:nvPr/>
        </p:nvSpPr>
        <p:spPr>
          <a:xfrm>
            <a:off x="3716825" y="2679450"/>
            <a:ext cx="19266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cp</a:t>
            </a:r>
            <a:r>
              <a:rPr b="1"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--reflink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901" name="Google Shape;901;p53"/>
          <p:cNvGrpSpPr/>
          <p:nvPr/>
        </p:nvGrpSpPr>
        <p:grpSpPr>
          <a:xfrm>
            <a:off x="5438025" y="4027475"/>
            <a:ext cx="2107800" cy="255900"/>
            <a:chOff x="900900" y="1817675"/>
            <a:chExt cx="2107800" cy="255900"/>
          </a:xfrm>
        </p:grpSpPr>
        <p:grpSp>
          <p:nvGrpSpPr>
            <p:cNvPr id="902" name="Google Shape;902;p53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903" name="Google Shape;903;p53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04" name="Google Shape;904;p53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05" name="Google Shape;905;p53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06" name="Google Shape;906;p53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07" name="Google Shape;907;p53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08" name="Google Shape;908;p53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09" name="Google Shape;909;p53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910" name="Google Shape;910;p53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1" name="Google Shape;911;p53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12" name="Google Shape;912;p53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913" name="Google Shape;913;p53"/>
          <p:cNvSpPr/>
          <p:nvPr/>
        </p:nvSpPr>
        <p:spPr>
          <a:xfrm>
            <a:off x="6432963" y="3520650"/>
            <a:ext cx="117900" cy="370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4" name="Google Shape;914;p53"/>
          <p:cNvSpPr txBox="1"/>
          <p:nvPr/>
        </p:nvSpPr>
        <p:spPr>
          <a:xfrm>
            <a:off x="6550875" y="3562750"/>
            <a:ext cx="15174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par_child_bitmap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5" name="Google Shape;915;p53"/>
          <p:cNvSpPr txBox="1"/>
          <p:nvPr/>
        </p:nvSpPr>
        <p:spPr>
          <a:xfrm>
            <a:off x="2101150" y="2264975"/>
            <a:ext cx="936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Parent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6" name="Google Shape;916;p53"/>
          <p:cNvSpPr txBox="1"/>
          <p:nvPr/>
        </p:nvSpPr>
        <p:spPr>
          <a:xfrm>
            <a:off x="6100125" y="2286800"/>
            <a:ext cx="9360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Cloned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7" name="Google Shape;917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Extended Attributes</a:t>
            </a:r>
            <a:endParaRPr/>
          </a:p>
        </p:txBody>
      </p:sp>
      <p:sp>
        <p:nvSpPr>
          <p:cNvPr id="918" name="Google Shape;918;p53"/>
          <p:cNvSpPr/>
          <p:nvPr/>
        </p:nvSpPr>
        <p:spPr>
          <a:xfrm>
            <a:off x="6888600" y="2781788"/>
            <a:ext cx="303600" cy="16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9" name="Google Shape;919;p53"/>
          <p:cNvSpPr txBox="1"/>
          <p:nvPr/>
        </p:nvSpPr>
        <p:spPr>
          <a:xfrm>
            <a:off x="7154325" y="2679450"/>
            <a:ext cx="14331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setxattr(parent)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0" name="Google Shape;920;p53"/>
          <p:cNvSpPr/>
          <p:nvPr/>
        </p:nvSpPr>
        <p:spPr>
          <a:xfrm>
            <a:off x="6888600" y="3155063"/>
            <a:ext cx="303600" cy="16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1" name="Google Shape;921;p53"/>
          <p:cNvSpPr txBox="1"/>
          <p:nvPr/>
        </p:nvSpPr>
        <p:spPr>
          <a:xfrm>
            <a:off x="7154325" y="3052725"/>
            <a:ext cx="18666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setxattr(bmap_size)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2" name="Google Shape;922;p53"/>
          <p:cNvSpPr/>
          <p:nvPr/>
        </p:nvSpPr>
        <p:spPr>
          <a:xfrm rot="10800000">
            <a:off x="1848200" y="2968413"/>
            <a:ext cx="303600" cy="16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3" name="Google Shape;923;p53"/>
          <p:cNvSpPr txBox="1"/>
          <p:nvPr/>
        </p:nvSpPr>
        <p:spPr>
          <a:xfrm>
            <a:off x="228600" y="2881125"/>
            <a:ext cx="18666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setxattr(bmap_size)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24" name="Google Shape;924;p53"/>
          <p:cNvGrpSpPr/>
          <p:nvPr/>
        </p:nvGrpSpPr>
        <p:grpSpPr>
          <a:xfrm>
            <a:off x="3380263" y="2009063"/>
            <a:ext cx="2107800" cy="255900"/>
            <a:chOff x="900900" y="1817675"/>
            <a:chExt cx="2107800" cy="255900"/>
          </a:xfrm>
        </p:grpSpPr>
        <p:grpSp>
          <p:nvGrpSpPr>
            <p:cNvPr id="925" name="Google Shape;925;p53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926" name="Google Shape;926;p53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27" name="Google Shape;927;p53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28" name="Google Shape;928;p53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29" name="Google Shape;929;p53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*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30" name="Google Shape;930;p53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31" name="Google Shape;931;p53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32" name="Google Shape;932;p53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933" name="Google Shape;933;p53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34" name="Google Shape;934;p53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35" name="Google Shape;935;p53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cxnSp>
        <p:nvCxnSpPr>
          <p:cNvPr id="936" name="Google Shape;936;p53"/>
          <p:cNvCxnSpPr>
            <a:stCxn id="927" idx="2"/>
          </p:cNvCxnSpPr>
          <p:nvPr/>
        </p:nvCxnSpPr>
        <p:spPr>
          <a:xfrm flipH="1" rot="-5400000">
            <a:off x="4774063" y="1398113"/>
            <a:ext cx="496500" cy="22302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37" name="Google Shape;937;p53"/>
          <p:cNvSpPr/>
          <p:nvPr/>
        </p:nvSpPr>
        <p:spPr>
          <a:xfrm rot="-8100000">
            <a:off x="3031253" y="2265710"/>
            <a:ext cx="117945" cy="51717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8" name="Google Shape;938;p53"/>
          <p:cNvSpPr txBox="1"/>
          <p:nvPr/>
        </p:nvSpPr>
        <p:spPr>
          <a:xfrm>
            <a:off x="3037150" y="2451675"/>
            <a:ext cx="15174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children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3" name="Google Shape;94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950" y="19942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Persistence when parent is called</a:t>
            </a:r>
            <a:endParaRPr/>
          </a:p>
        </p:txBody>
      </p:sp>
      <p:grpSp>
        <p:nvGrpSpPr>
          <p:cNvPr id="945" name="Google Shape;945;p54"/>
          <p:cNvGrpSpPr/>
          <p:nvPr/>
        </p:nvGrpSpPr>
        <p:grpSpPr>
          <a:xfrm>
            <a:off x="873763" y="3569500"/>
            <a:ext cx="2107800" cy="255900"/>
            <a:chOff x="900900" y="1817675"/>
            <a:chExt cx="2107800" cy="255900"/>
          </a:xfrm>
        </p:grpSpPr>
        <p:grpSp>
          <p:nvGrpSpPr>
            <p:cNvPr id="946" name="Google Shape;946;p54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947" name="Google Shape;947;p54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48" name="Google Shape;948;p54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49" name="Google Shape;949;p54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0" name="Google Shape;950;p54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1" name="Google Shape;951;p54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2" name="Google Shape;952;p54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53" name="Google Shape;953;p54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954" name="Google Shape;954;p54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5" name="Google Shape;955;p54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6" name="Google Shape;956;p54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957" name="Google Shape;957;p54"/>
          <p:cNvSpPr txBox="1"/>
          <p:nvPr/>
        </p:nvSpPr>
        <p:spPr>
          <a:xfrm>
            <a:off x="1514275" y="1738350"/>
            <a:ext cx="826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Parent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8" name="Google Shape;958;p54"/>
          <p:cNvSpPr/>
          <p:nvPr/>
        </p:nvSpPr>
        <p:spPr>
          <a:xfrm rot="-5400000">
            <a:off x="3135450" y="1687625"/>
            <a:ext cx="117900" cy="121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9" name="Google Shape;959;p54"/>
          <p:cNvSpPr txBox="1"/>
          <p:nvPr/>
        </p:nvSpPr>
        <p:spPr>
          <a:xfrm>
            <a:off x="2516400" y="1957975"/>
            <a:ext cx="12861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hildren array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60" name="Google Shape;960;p54"/>
          <p:cNvGrpSpPr/>
          <p:nvPr/>
        </p:nvGrpSpPr>
        <p:grpSpPr>
          <a:xfrm>
            <a:off x="4142263" y="2161463"/>
            <a:ext cx="2107800" cy="255900"/>
            <a:chOff x="900900" y="1817675"/>
            <a:chExt cx="2107800" cy="255900"/>
          </a:xfrm>
        </p:grpSpPr>
        <p:grpSp>
          <p:nvGrpSpPr>
            <p:cNvPr id="961" name="Google Shape;961;p54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962" name="Google Shape;962;p54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3" name="Google Shape;963;p54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4" name="Google Shape;964;p54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5" name="Google Shape;965;p54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6" name="Google Shape;966;p54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7" name="Google Shape;967;p54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68" name="Google Shape;968;p54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969" name="Google Shape;969;p54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0" name="Google Shape;970;p54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1" name="Google Shape;971;p54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972" name="Google Shape;972;p54"/>
          <p:cNvSpPr/>
          <p:nvPr/>
        </p:nvSpPr>
        <p:spPr>
          <a:xfrm>
            <a:off x="1924675" y="2729200"/>
            <a:ext cx="115200" cy="756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3" name="Google Shape;973;p54"/>
          <p:cNvSpPr txBox="1"/>
          <p:nvPr/>
        </p:nvSpPr>
        <p:spPr>
          <a:xfrm>
            <a:off x="2104425" y="2797988"/>
            <a:ext cx="11700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Bitmap of size bmap_size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8" name="Google Shape;97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950" y="19942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Persistence when parent is called</a:t>
            </a:r>
            <a:endParaRPr/>
          </a:p>
        </p:txBody>
      </p:sp>
      <p:grpSp>
        <p:nvGrpSpPr>
          <p:cNvPr id="980" name="Google Shape;980;p55"/>
          <p:cNvGrpSpPr/>
          <p:nvPr/>
        </p:nvGrpSpPr>
        <p:grpSpPr>
          <a:xfrm>
            <a:off x="928363" y="2739150"/>
            <a:ext cx="2107800" cy="255900"/>
            <a:chOff x="900900" y="1817675"/>
            <a:chExt cx="2107800" cy="255900"/>
          </a:xfrm>
        </p:grpSpPr>
        <p:grpSp>
          <p:nvGrpSpPr>
            <p:cNvPr id="981" name="Google Shape;981;p55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982" name="Google Shape;982;p55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83" name="Google Shape;983;p55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84" name="Google Shape;984;p55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85" name="Google Shape;985;p55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86" name="Google Shape;986;p55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87" name="Google Shape;987;p55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88" name="Google Shape;988;p55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989" name="Google Shape;989;p55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90" name="Google Shape;990;p55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91" name="Google Shape;991;p55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992" name="Google Shape;992;p55"/>
          <p:cNvSpPr txBox="1"/>
          <p:nvPr/>
        </p:nvSpPr>
        <p:spPr>
          <a:xfrm>
            <a:off x="1514275" y="1738350"/>
            <a:ext cx="826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Parent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3" name="Google Shape;993;p55"/>
          <p:cNvSpPr txBox="1"/>
          <p:nvPr/>
        </p:nvSpPr>
        <p:spPr>
          <a:xfrm>
            <a:off x="1242400" y="3004050"/>
            <a:ext cx="37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94" name="Google Shape;994;p55"/>
          <p:cNvCxnSpPr/>
          <p:nvPr/>
        </p:nvCxnSpPr>
        <p:spPr>
          <a:xfrm rot="10800000">
            <a:off x="951875" y="3153575"/>
            <a:ext cx="6687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995" name="Google Shape;995;p55"/>
          <p:cNvSpPr/>
          <p:nvPr/>
        </p:nvSpPr>
        <p:spPr>
          <a:xfrm>
            <a:off x="3834275" y="2766000"/>
            <a:ext cx="489000" cy="20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96" name="Google Shape;996;p55"/>
          <p:cNvGrpSpPr/>
          <p:nvPr/>
        </p:nvGrpSpPr>
        <p:grpSpPr>
          <a:xfrm>
            <a:off x="5121388" y="2739150"/>
            <a:ext cx="2107800" cy="255900"/>
            <a:chOff x="900900" y="1817675"/>
            <a:chExt cx="2107800" cy="255900"/>
          </a:xfrm>
        </p:grpSpPr>
        <p:grpSp>
          <p:nvGrpSpPr>
            <p:cNvPr id="997" name="Google Shape;997;p55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998" name="Google Shape;998;p55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99" name="Google Shape;999;p55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00" name="Google Shape;1000;p55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01" name="Google Shape;1001;p55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02" name="Google Shape;1002;p55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03" name="Google Shape;1003;p55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04" name="Google Shape;1004;p55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1005" name="Google Shape;1005;p55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06" name="Google Shape;1006;p55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07" name="Google Shape;1007;p55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08" name="Google Shape;1008;p55"/>
          <p:cNvSpPr txBox="1"/>
          <p:nvPr/>
        </p:nvSpPr>
        <p:spPr>
          <a:xfrm>
            <a:off x="4765825" y="3091650"/>
            <a:ext cx="30093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Unshare the pages which have been written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09" name="Google Shape;1009;p55"/>
          <p:cNvGrpSpPr/>
          <p:nvPr/>
        </p:nvGrpSpPr>
        <p:grpSpPr>
          <a:xfrm>
            <a:off x="4142238" y="1991475"/>
            <a:ext cx="2107800" cy="255900"/>
            <a:chOff x="900900" y="1817675"/>
            <a:chExt cx="2107800" cy="255900"/>
          </a:xfrm>
        </p:grpSpPr>
        <p:grpSp>
          <p:nvGrpSpPr>
            <p:cNvPr id="1010" name="Google Shape;1010;p55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1011" name="Google Shape;1011;p55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12" name="Google Shape;1012;p55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13" name="Google Shape;1013;p55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14" name="Google Shape;1014;p55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15" name="Google Shape;1015;p55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16" name="Google Shape;1016;p55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17" name="Google Shape;1017;p55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1018" name="Google Shape;1018;p55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19" name="Google Shape;1019;p55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20" name="Google Shape;1020;p55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21" name="Google Shape;1021;p55"/>
          <p:cNvSpPr/>
          <p:nvPr/>
        </p:nvSpPr>
        <p:spPr>
          <a:xfrm rot="-5400000">
            <a:off x="3165987" y="1511325"/>
            <a:ext cx="117900" cy="121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2" name="Google Shape;1022;p55"/>
          <p:cNvSpPr txBox="1"/>
          <p:nvPr/>
        </p:nvSpPr>
        <p:spPr>
          <a:xfrm>
            <a:off x="2824250" y="2159075"/>
            <a:ext cx="6894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hildren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3" name="Google Shape;1023;p55"/>
          <p:cNvSpPr txBox="1"/>
          <p:nvPr/>
        </p:nvSpPr>
        <p:spPr>
          <a:xfrm>
            <a:off x="3615525" y="2487450"/>
            <a:ext cx="10806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After Write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4" name="Google Shape;1024;p55"/>
          <p:cNvSpPr txBox="1"/>
          <p:nvPr/>
        </p:nvSpPr>
        <p:spPr>
          <a:xfrm>
            <a:off x="904150" y="3153500"/>
            <a:ext cx="82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Write range</a:t>
            </a:r>
            <a:endParaRPr sz="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950" y="19942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Persistence when child is called</a:t>
            </a:r>
            <a:endParaRPr/>
          </a:p>
        </p:txBody>
      </p:sp>
      <p:sp>
        <p:nvSpPr>
          <p:cNvPr id="1031" name="Google Shape;1031;p56"/>
          <p:cNvSpPr txBox="1"/>
          <p:nvPr/>
        </p:nvSpPr>
        <p:spPr>
          <a:xfrm>
            <a:off x="1514275" y="1738350"/>
            <a:ext cx="826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Child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2" name="Google Shape;1032;p56"/>
          <p:cNvSpPr txBox="1"/>
          <p:nvPr/>
        </p:nvSpPr>
        <p:spPr>
          <a:xfrm>
            <a:off x="1242400" y="3004050"/>
            <a:ext cx="93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3" name="Google Shape;1033;p56"/>
          <p:cNvSpPr/>
          <p:nvPr/>
        </p:nvSpPr>
        <p:spPr>
          <a:xfrm rot="-5400000">
            <a:off x="3590762" y="1711475"/>
            <a:ext cx="117900" cy="121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4" name="Google Shape;1034;p56"/>
          <p:cNvSpPr txBox="1"/>
          <p:nvPr/>
        </p:nvSpPr>
        <p:spPr>
          <a:xfrm>
            <a:off x="4722750" y="3501525"/>
            <a:ext cx="3024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parent is not already called, we call it first before </a:t>
            </a:r>
            <a:r>
              <a:rPr lang="en-GB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proceeding</a:t>
            </a:r>
            <a:r>
              <a:rPr lang="en-GB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with the child protocol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5" name="Google Shape;1035;p56"/>
          <p:cNvSpPr txBox="1"/>
          <p:nvPr/>
        </p:nvSpPr>
        <p:spPr>
          <a:xfrm>
            <a:off x="4722750" y="1862663"/>
            <a:ext cx="302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parent in memory inode is accessed using the parent inode number xattr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6" name="Google Shape;1036;p56"/>
          <p:cNvSpPr/>
          <p:nvPr/>
        </p:nvSpPr>
        <p:spPr>
          <a:xfrm>
            <a:off x="5976900" y="2722878"/>
            <a:ext cx="117900" cy="831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Google Shape;104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950" y="19942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Persistence when child is called</a:t>
            </a:r>
            <a:endParaRPr/>
          </a:p>
        </p:txBody>
      </p:sp>
      <p:sp>
        <p:nvSpPr>
          <p:cNvPr id="1043" name="Google Shape;1043;p57"/>
          <p:cNvSpPr txBox="1"/>
          <p:nvPr/>
        </p:nvSpPr>
        <p:spPr>
          <a:xfrm>
            <a:off x="1514275" y="1738350"/>
            <a:ext cx="826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Child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4" name="Google Shape;1044;p57"/>
          <p:cNvSpPr txBox="1"/>
          <p:nvPr/>
        </p:nvSpPr>
        <p:spPr>
          <a:xfrm>
            <a:off x="1242400" y="3004050"/>
            <a:ext cx="93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5" name="Google Shape;1045;p57"/>
          <p:cNvSpPr/>
          <p:nvPr/>
        </p:nvSpPr>
        <p:spPr>
          <a:xfrm rot="-5400000">
            <a:off x="3975187" y="1637775"/>
            <a:ext cx="117900" cy="121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6" name="Google Shape;104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525" y="19205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57"/>
          <p:cNvSpPr txBox="1"/>
          <p:nvPr/>
        </p:nvSpPr>
        <p:spPr>
          <a:xfrm>
            <a:off x="5876850" y="1680775"/>
            <a:ext cx="328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Parent file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48" name="Google Shape;1048;p57"/>
          <p:cNvGrpSpPr/>
          <p:nvPr/>
        </p:nvGrpSpPr>
        <p:grpSpPr>
          <a:xfrm>
            <a:off x="5306850" y="2739150"/>
            <a:ext cx="2107800" cy="255900"/>
            <a:chOff x="900900" y="1817675"/>
            <a:chExt cx="2107800" cy="255900"/>
          </a:xfrm>
        </p:grpSpPr>
        <p:grpSp>
          <p:nvGrpSpPr>
            <p:cNvPr id="1049" name="Google Shape;1049;p57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1050" name="Google Shape;1050;p57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1" name="Google Shape;1051;p57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2" name="Google Shape;1052;p57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3" name="Google Shape;1053;p57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4" name="Google Shape;1054;p57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5" name="Google Shape;1055;p57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56" name="Google Shape;1056;p57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1057" name="Google Shape;1057;p57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8" name="Google Shape;1058;p57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9" name="Google Shape;1059;p57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" name="Google Shape;106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350" y="19205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Persistence when child is called</a:t>
            </a:r>
            <a:endParaRPr/>
          </a:p>
        </p:txBody>
      </p:sp>
      <p:sp>
        <p:nvSpPr>
          <p:cNvPr id="1066" name="Google Shape;1066;p58"/>
          <p:cNvSpPr txBox="1"/>
          <p:nvPr/>
        </p:nvSpPr>
        <p:spPr>
          <a:xfrm>
            <a:off x="1514275" y="1662150"/>
            <a:ext cx="826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Child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7" name="Google Shape;1067;p58"/>
          <p:cNvSpPr txBox="1"/>
          <p:nvPr/>
        </p:nvSpPr>
        <p:spPr>
          <a:xfrm>
            <a:off x="1242400" y="3004050"/>
            <a:ext cx="93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8" name="Google Shape;1068;p58"/>
          <p:cNvSpPr/>
          <p:nvPr/>
        </p:nvSpPr>
        <p:spPr>
          <a:xfrm rot="-5400000">
            <a:off x="3975187" y="1637775"/>
            <a:ext cx="117900" cy="121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69" name="Google Shape;106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525" y="19205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58"/>
          <p:cNvSpPr txBox="1"/>
          <p:nvPr/>
        </p:nvSpPr>
        <p:spPr>
          <a:xfrm>
            <a:off x="5876850" y="1680775"/>
            <a:ext cx="328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Parent file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71" name="Google Shape;1071;p58"/>
          <p:cNvGrpSpPr/>
          <p:nvPr/>
        </p:nvGrpSpPr>
        <p:grpSpPr>
          <a:xfrm>
            <a:off x="5268750" y="2815675"/>
            <a:ext cx="2107800" cy="255900"/>
            <a:chOff x="900900" y="1817675"/>
            <a:chExt cx="2107800" cy="255900"/>
          </a:xfrm>
        </p:grpSpPr>
        <p:grpSp>
          <p:nvGrpSpPr>
            <p:cNvPr id="1072" name="Google Shape;1072;p58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1073" name="Google Shape;1073;p58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74" name="Google Shape;1074;p58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75" name="Google Shape;1075;p58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76" name="Google Shape;1076;p58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77" name="Google Shape;1077;p58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78" name="Google Shape;1078;p58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79" name="Google Shape;1079;p58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1080" name="Google Shape;1080;p58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81" name="Google Shape;1081;p58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82" name="Google Shape;1082;p58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1083" name="Google Shape;1083;p58"/>
          <p:cNvGrpSpPr/>
          <p:nvPr/>
        </p:nvGrpSpPr>
        <p:grpSpPr>
          <a:xfrm>
            <a:off x="1033900" y="2815675"/>
            <a:ext cx="2107800" cy="255900"/>
            <a:chOff x="900900" y="1817675"/>
            <a:chExt cx="2107800" cy="255900"/>
          </a:xfrm>
        </p:grpSpPr>
        <p:grpSp>
          <p:nvGrpSpPr>
            <p:cNvPr id="1084" name="Google Shape;1084;p58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1085" name="Google Shape;1085;p58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86" name="Google Shape;1086;p58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87" name="Google Shape;1087;p58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88" name="Google Shape;1088;p58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89" name="Google Shape;1089;p58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90" name="Google Shape;1090;p58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91" name="Google Shape;1091;p58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1092" name="Google Shape;1092;p58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93" name="Google Shape;1093;p58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94" name="Google Shape;1094;p58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9" name="Google Shape;109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400" y="2008171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0" name="Google Shape;1100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Persistence when child is called</a:t>
            </a:r>
            <a:endParaRPr/>
          </a:p>
        </p:txBody>
      </p:sp>
      <p:sp>
        <p:nvSpPr>
          <p:cNvPr id="1101" name="Google Shape;1101;p59"/>
          <p:cNvSpPr txBox="1"/>
          <p:nvPr/>
        </p:nvSpPr>
        <p:spPr>
          <a:xfrm>
            <a:off x="1758725" y="1752275"/>
            <a:ext cx="826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Child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2" name="Google Shape;1102;p59"/>
          <p:cNvSpPr txBox="1"/>
          <p:nvPr/>
        </p:nvSpPr>
        <p:spPr>
          <a:xfrm>
            <a:off x="1242400" y="3437000"/>
            <a:ext cx="93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3" name="Google Shape;110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225" y="2008171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59"/>
          <p:cNvSpPr txBox="1"/>
          <p:nvPr/>
        </p:nvSpPr>
        <p:spPr>
          <a:xfrm>
            <a:off x="5793550" y="1768400"/>
            <a:ext cx="328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Parent file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05" name="Google Shape;1105;p59"/>
          <p:cNvGrpSpPr/>
          <p:nvPr/>
        </p:nvGrpSpPr>
        <p:grpSpPr>
          <a:xfrm>
            <a:off x="3124100" y="3612200"/>
            <a:ext cx="2107800" cy="255900"/>
            <a:chOff x="900900" y="1817675"/>
            <a:chExt cx="2107800" cy="255900"/>
          </a:xfrm>
        </p:grpSpPr>
        <p:grpSp>
          <p:nvGrpSpPr>
            <p:cNvPr id="1106" name="Google Shape;1106;p59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1107" name="Google Shape;1107;p59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08" name="Google Shape;1108;p59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09" name="Google Shape;1109;p59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0" name="Google Shape;1110;p59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1" name="Google Shape;1111;p59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2" name="Google Shape;1112;p59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13" name="Google Shape;1113;p59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1114" name="Google Shape;1114;p59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5" name="Google Shape;1115;p59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16" name="Google Shape;1116;p59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cxnSp>
        <p:nvCxnSpPr>
          <p:cNvPr id="1117" name="Google Shape;1117;p59"/>
          <p:cNvCxnSpPr>
            <a:stCxn id="1099" idx="3"/>
            <a:endCxn id="1103" idx="1"/>
          </p:cNvCxnSpPr>
          <p:nvPr/>
        </p:nvCxnSpPr>
        <p:spPr>
          <a:xfrm>
            <a:off x="2552050" y="2333496"/>
            <a:ext cx="3321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118" name="Google Shape;1118;p59"/>
          <p:cNvCxnSpPr>
            <a:stCxn id="1119" idx="2"/>
          </p:cNvCxnSpPr>
          <p:nvPr/>
        </p:nvCxnSpPr>
        <p:spPr>
          <a:xfrm>
            <a:off x="4178000" y="2333500"/>
            <a:ext cx="3900" cy="124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19" name="Google Shape;1119;p59"/>
          <p:cNvSpPr txBox="1"/>
          <p:nvPr/>
        </p:nvSpPr>
        <p:spPr>
          <a:xfrm>
            <a:off x="2638550" y="1887100"/>
            <a:ext cx="3078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iterate_inodes_from_logical</a:t>
            </a:r>
            <a:r>
              <a:rPr lang="en-GB" sz="13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" name="Google Shape;112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950" y="19942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Google Shape;1125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Persistence when child is called</a:t>
            </a:r>
            <a:endParaRPr/>
          </a:p>
        </p:txBody>
      </p:sp>
      <p:sp>
        <p:nvSpPr>
          <p:cNvPr id="1126" name="Google Shape;1126;p60"/>
          <p:cNvSpPr txBox="1"/>
          <p:nvPr/>
        </p:nvSpPr>
        <p:spPr>
          <a:xfrm>
            <a:off x="1514275" y="1738350"/>
            <a:ext cx="826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Child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7" name="Google Shape;112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525" y="1920546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Google Shape;1128;p60"/>
          <p:cNvSpPr txBox="1"/>
          <p:nvPr/>
        </p:nvSpPr>
        <p:spPr>
          <a:xfrm>
            <a:off x="5876850" y="1680775"/>
            <a:ext cx="3285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Parent file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29" name="Google Shape;1129;p60"/>
          <p:cNvGrpSpPr/>
          <p:nvPr/>
        </p:nvGrpSpPr>
        <p:grpSpPr>
          <a:xfrm>
            <a:off x="5306850" y="2739150"/>
            <a:ext cx="2107800" cy="255900"/>
            <a:chOff x="900900" y="1817675"/>
            <a:chExt cx="2107800" cy="255900"/>
          </a:xfrm>
        </p:grpSpPr>
        <p:grpSp>
          <p:nvGrpSpPr>
            <p:cNvPr id="1130" name="Google Shape;1130;p60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1131" name="Google Shape;1131;p60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32" name="Google Shape;1132;p60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33" name="Google Shape;1133;p60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34" name="Google Shape;1134;p60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35" name="Google Shape;1135;p60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36" name="Google Shape;1136;p60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37" name="Google Shape;1137;p60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1138" name="Google Shape;1138;p60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39" name="Google Shape;1139;p60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40" name="Google Shape;1140;p60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1141" name="Google Shape;1141;p60"/>
          <p:cNvGrpSpPr/>
          <p:nvPr/>
        </p:nvGrpSpPr>
        <p:grpSpPr>
          <a:xfrm>
            <a:off x="985725" y="2739150"/>
            <a:ext cx="2107800" cy="255900"/>
            <a:chOff x="900900" y="1817675"/>
            <a:chExt cx="2107800" cy="255900"/>
          </a:xfrm>
        </p:grpSpPr>
        <p:grpSp>
          <p:nvGrpSpPr>
            <p:cNvPr id="1142" name="Google Shape;1142;p60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1143" name="Google Shape;1143;p60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44" name="Google Shape;1144;p60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45" name="Google Shape;1145;p60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46" name="Google Shape;1146;p60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47" name="Google Shape;1147;p60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48" name="Google Shape;1148;p60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49" name="Google Shape;1149;p60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1150" name="Google Shape;1150;p60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51" name="Google Shape;1151;p60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52" name="Google Shape;1152;p60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cxnSp>
        <p:nvCxnSpPr>
          <p:cNvPr id="1153" name="Google Shape;1153;p60"/>
          <p:cNvCxnSpPr>
            <a:stCxn id="1148" idx="3"/>
            <a:endCxn id="1131" idx="1"/>
          </p:cNvCxnSpPr>
          <p:nvPr/>
        </p:nvCxnSpPr>
        <p:spPr>
          <a:xfrm>
            <a:off x="3093525" y="2867100"/>
            <a:ext cx="2213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154" name="Google Shape;1154;p60"/>
          <p:cNvCxnSpPr/>
          <p:nvPr/>
        </p:nvCxnSpPr>
        <p:spPr>
          <a:xfrm flipH="1">
            <a:off x="4212625" y="2868700"/>
            <a:ext cx="2400" cy="126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55" name="Google Shape;1155;p60"/>
          <p:cNvSpPr txBox="1"/>
          <p:nvPr/>
        </p:nvSpPr>
        <p:spPr>
          <a:xfrm>
            <a:off x="4063850" y="2422200"/>
            <a:ext cx="4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&amp;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56" name="Google Shape;1156;p60"/>
          <p:cNvGrpSpPr/>
          <p:nvPr/>
        </p:nvGrpSpPr>
        <p:grpSpPr>
          <a:xfrm>
            <a:off x="3176175" y="4215150"/>
            <a:ext cx="2107800" cy="255900"/>
            <a:chOff x="900900" y="1817675"/>
            <a:chExt cx="2107800" cy="255900"/>
          </a:xfrm>
        </p:grpSpPr>
        <p:grpSp>
          <p:nvGrpSpPr>
            <p:cNvPr id="1157" name="Google Shape;1157;p60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1158" name="Google Shape;1158;p60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59" name="Google Shape;1159;p60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0" name="Google Shape;1160;p60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1" name="Google Shape;1161;p60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2" name="Google Shape;1162;p60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3" name="Google Shape;1163;p60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64" name="Google Shape;1164;p60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1165" name="Google Shape;1165;p60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6" name="Google Shape;1166;p60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67" name="Google Shape;1167;p60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2" name="Google Shape;117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575" y="3589971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3" name="Google Shape;1173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Persistence when child is called</a:t>
            </a:r>
            <a:endParaRPr/>
          </a:p>
        </p:txBody>
      </p:sp>
      <p:sp>
        <p:nvSpPr>
          <p:cNvPr id="1174" name="Google Shape;1174;p61"/>
          <p:cNvSpPr txBox="1"/>
          <p:nvPr/>
        </p:nvSpPr>
        <p:spPr>
          <a:xfrm>
            <a:off x="6548900" y="3334075"/>
            <a:ext cx="826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Child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5" name="Google Shape;117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100" y="2278771"/>
            <a:ext cx="650650" cy="6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6" name="Google Shape;1176;p61"/>
          <p:cNvSpPr txBox="1"/>
          <p:nvPr/>
        </p:nvSpPr>
        <p:spPr>
          <a:xfrm>
            <a:off x="1689425" y="2022875"/>
            <a:ext cx="826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Parent File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77" name="Google Shape;1177;p61"/>
          <p:cNvGrpSpPr/>
          <p:nvPr/>
        </p:nvGrpSpPr>
        <p:grpSpPr>
          <a:xfrm>
            <a:off x="4317388" y="2276000"/>
            <a:ext cx="2107800" cy="255900"/>
            <a:chOff x="900900" y="1817675"/>
            <a:chExt cx="2107800" cy="255900"/>
          </a:xfrm>
        </p:grpSpPr>
        <p:grpSp>
          <p:nvGrpSpPr>
            <p:cNvPr id="1178" name="Google Shape;1178;p61"/>
            <p:cNvGrpSpPr/>
            <p:nvPr/>
          </p:nvGrpSpPr>
          <p:grpSpPr>
            <a:xfrm>
              <a:off x="900900" y="1817675"/>
              <a:ext cx="2107800" cy="255900"/>
              <a:chOff x="996150" y="1918875"/>
              <a:chExt cx="2107800" cy="255900"/>
            </a:xfrm>
          </p:grpSpPr>
          <p:sp>
            <p:nvSpPr>
              <p:cNvPr id="1179" name="Google Shape;1179;p61"/>
              <p:cNvSpPr/>
              <p:nvPr/>
            </p:nvSpPr>
            <p:spPr>
              <a:xfrm>
                <a:off x="9961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0" name="Google Shape;1180;p61"/>
              <p:cNvSpPr/>
              <p:nvPr/>
            </p:nvSpPr>
            <p:spPr>
              <a:xfrm>
                <a:off x="13474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1" name="Google Shape;1181;p61"/>
              <p:cNvSpPr/>
              <p:nvPr/>
            </p:nvSpPr>
            <p:spPr>
              <a:xfrm>
                <a:off x="16987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2" name="Google Shape;1182;p61"/>
              <p:cNvSpPr/>
              <p:nvPr/>
            </p:nvSpPr>
            <p:spPr>
              <a:xfrm>
                <a:off x="20500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3" name="Google Shape;1183;p61"/>
              <p:cNvSpPr/>
              <p:nvPr/>
            </p:nvSpPr>
            <p:spPr>
              <a:xfrm>
                <a:off x="24013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4" name="Google Shape;1184;p61"/>
              <p:cNvSpPr/>
              <p:nvPr/>
            </p:nvSpPr>
            <p:spPr>
              <a:xfrm>
                <a:off x="2752650" y="1918875"/>
                <a:ext cx="351300" cy="255900"/>
              </a:xfrm>
              <a:prstGeom prst="rect">
                <a:avLst/>
              </a:prstGeom>
              <a:solidFill>
                <a:srgbClr val="FFD9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85" name="Google Shape;1185;p61"/>
            <p:cNvGrpSpPr/>
            <p:nvPr/>
          </p:nvGrpSpPr>
          <p:grpSpPr>
            <a:xfrm>
              <a:off x="2386350" y="1927625"/>
              <a:ext cx="188400" cy="36000"/>
              <a:chOff x="2369950" y="1927625"/>
              <a:chExt cx="188400" cy="36000"/>
            </a:xfrm>
          </p:grpSpPr>
          <p:sp>
            <p:nvSpPr>
              <p:cNvPr id="1186" name="Google Shape;1186;p61"/>
              <p:cNvSpPr/>
              <p:nvPr/>
            </p:nvSpPr>
            <p:spPr>
              <a:xfrm>
                <a:off x="23699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7" name="Google Shape;1187;p61"/>
              <p:cNvSpPr/>
              <p:nvPr/>
            </p:nvSpPr>
            <p:spPr>
              <a:xfrm>
                <a:off x="24461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8" name="Google Shape;1188;p61"/>
              <p:cNvSpPr/>
              <p:nvPr/>
            </p:nvSpPr>
            <p:spPr>
              <a:xfrm>
                <a:off x="2522350" y="1927625"/>
                <a:ext cx="36000" cy="36000"/>
              </a:xfrm>
              <a:prstGeom prst="flowChartConnector">
                <a:avLst/>
              </a:prstGeom>
              <a:solidFill>
                <a:srgbClr val="7F6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189" name="Google Shape;1189;p61"/>
          <p:cNvSpPr/>
          <p:nvPr/>
        </p:nvSpPr>
        <p:spPr>
          <a:xfrm rot="-5400000">
            <a:off x="3341137" y="1795850"/>
            <a:ext cx="117900" cy="121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0" name="Google Shape;1190;p61"/>
          <p:cNvSpPr txBox="1"/>
          <p:nvPr/>
        </p:nvSpPr>
        <p:spPr>
          <a:xfrm>
            <a:off x="2999400" y="2443600"/>
            <a:ext cx="6894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Children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91" name="Google Shape;1191;p61"/>
          <p:cNvCxnSpPr>
            <a:stCxn id="1180" idx="2"/>
            <a:endCxn id="1172" idx="1"/>
          </p:cNvCxnSpPr>
          <p:nvPr/>
        </p:nvCxnSpPr>
        <p:spPr>
          <a:xfrm flipH="1" rot="-5400000">
            <a:off x="5076238" y="2300000"/>
            <a:ext cx="1383300" cy="18471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Modifications Made by Us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-GB" sz="1690">
                <a:latin typeface="Lato"/>
                <a:ea typeface="Lato"/>
                <a:cs typeface="Lato"/>
                <a:sym typeface="Lato"/>
              </a:rPr>
              <a:t>Structures </a:t>
            </a:r>
            <a:r>
              <a:rPr b="1" lang="en-GB" sz="1690">
                <a:solidFill>
                  <a:srgbClr val="1E1E1E"/>
                </a:solidFill>
                <a:latin typeface="Lato"/>
                <a:ea typeface="Lato"/>
                <a:cs typeface="Lato"/>
                <a:sym typeface="Lato"/>
              </a:rPr>
              <a:t>Modified </a:t>
            </a:r>
            <a:r>
              <a:rPr b="1" lang="en-GB" sz="159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endParaRPr b="1" sz="159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6071" lvl="0" marL="457200" rtl="0" algn="l">
              <a:lnSpc>
                <a:spcPct val="115714"/>
              </a:lnSpc>
              <a:spcBef>
                <a:spcPts val="1200"/>
              </a:spcBef>
              <a:spcAft>
                <a:spcPts val="0"/>
              </a:spcAft>
              <a:buSzPts val="1378"/>
              <a:buFont typeface="Roboto Mono"/>
              <a:buChar char="●"/>
            </a:pPr>
            <a:r>
              <a:rPr b="1" lang="en-GB" sz="1377">
                <a:solidFill>
                  <a:srgbClr val="70008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GB" sz="1377">
                <a:solidFill>
                  <a:srgbClr val="00000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377">
                <a:solidFill>
                  <a:srgbClr val="0000F0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inode</a:t>
            </a:r>
            <a:endParaRPr sz="1377">
              <a:solidFill>
                <a:srgbClr val="0000F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77">
              <a:solidFill>
                <a:srgbClr val="0000F0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Lato"/>
                <a:ea typeface="Lato"/>
                <a:cs typeface="Lato"/>
                <a:sym typeface="Lato"/>
              </a:rPr>
              <a:t>Functions Defined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SzPts val="1050"/>
              <a:buFont typeface="Lato"/>
              <a:buChar char="●"/>
            </a:pPr>
            <a:r>
              <a:rPr lang="en-GB" sz="13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filemap_get_pages_parent</a:t>
            </a:r>
            <a:r>
              <a:rPr lang="en-GB" sz="135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1550">
                <a:latin typeface="Lato"/>
                <a:ea typeface="Lato"/>
                <a:cs typeface="Lato"/>
                <a:sym typeface="Lato"/>
              </a:rPr>
              <a:t>- It gets the shared pages  from the  parent cache(if shared pages are not present in parent page cache, then the pages are read in parent cache ) so that the child can read</a:t>
            </a:r>
            <a:endParaRPr sz="1550">
              <a:latin typeface="Lato"/>
              <a:ea typeface="Lato"/>
              <a:cs typeface="Lato"/>
              <a:sym typeface="Lato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Font typeface="Lato"/>
              <a:buChar char="●"/>
            </a:pPr>
            <a:r>
              <a:rPr lang="en-GB" sz="135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btrfs_copy_page_cache</a:t>
            </a:r>
            <a:r>
              <a:rPr lang="en-GB" sz="135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135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-GB" sz="1550">
                <a:latin typeface="Lato"/>
                <a:ea typeface="Lato"/>
                <a:cs typeface="Lato"/>
                <a:sym typeface="Lato"/>
              </a:rPr>
              <a:t>Copies the shared pages (between parent and children) to the cache of children</a:t>
            </a:r>
            <a:endParaRPr sz="1377">
              <a:solidFill>
                <a:srgbClr val="73D0FF"/>
              </a:solidFill>
              <a:highlight>
                <a:srgbClr val="2429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2692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5">
              <a:solidFill>
                <a:srgbClr val="00000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Tests</a:t>
            </a:r>
            <a:endParaRPr/>
          </a:p>
        </p:txBody>
      </p:sp>
      <p:sp>
        <p:nvSpPr>
          <p:cNvPr id="1197" name="Google Shape;1197;p6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Reader-Writer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Reader-Writer-Create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Reader-Writer-Destroy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Reader-Writer-Create-Destroy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Reader-Writer-Parent Delete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203" name="Google Shape;1203;p63"/>
          <p:cNvSpPr txBox="1"/>
          <p:nvPr>
            <p:ph idx="1" type="body"/>
          </p:nvPr>
        </p:nvSpPr>
        <p:spPr>
          <a:xfrm>
            <a:off x="311700" y="1225225"/>
            <a:ext cx="31488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Child reading through parent cache -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When parent was read twice, it was in cache. Now reading the child took very less time</a:t>
            </a:r>
            <a:endParaRPr/>
          </a:p>
        </p:txBody>
      </p:sp>
      <p:pic>
        <p:nvPicPr>
          <p:cNvPr id="1204" name="Google Shape;120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725" y="1225225"/>
            <a:ext cx="5110576" cy="3615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63"/>
          <p:cNvSpPr txBox="1"/>
          <p:nvPr/>
        </p:nvSpPr>
        <p:spPr>
          <a:xfrm>
            <a:off x="121625" y="4624625"/>
            <a:ext cx="32385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nscript.sh generates parent file_A.txt and child file_B.txt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211" name="Google Shape;1211;p64"/>
          <p:cNvSpPr txBox="1"/>
          <p:nvPr>
            <p:ph idx="1" type="body"/>
          </p:nvPr>
        </p:nvSpPr>
        <p:spPr>
          <a:xfrm>
            <a:off x="311700" y="1225225"/>
            <a:ext cx="31488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Child flooding the parent cache -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When child was read first, it brought the parent content into cache since it reads through parent. So reading the parent took less time</a:t>
            </a:r>
            <a:endParaRPr/>
          </a:p>
        </p:txBody>
      </p:sp>
      <p:pic>
        <p:nvPicPr>
          <p:cNvPr id="1212" name="Google Shape;121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875" y="1225225"/>
            <a:ext cx="5378699" cy="3442118"/>
          </a:xfrm>
          <a:prstGeom prst="rect">
            <a:avLst/>
          </a:prstGeom>
          <a:noFill/>
          <a:ln>
            <a:noFill/>
          </a:ln>
        </p:spPr>
      </p:pic>
      <p:sp>
        <p:nvSpPr>
          <p:cNvPr id="1213" name="Google Shape;1213;p64"/>
          <p:cNvSpPr txBox="1"/>
          <p:nvPr/>
        </p:nvSpPr>
        <p:spPr>
          <a:xfrm>
            <a:off x="121625" y="4624625"/>
            <a:ext cx="32385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nscript.sh generates parent file_A.txt and child file_B.txt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219" name="Google Shape;1219;p65"/>
          <p:cNvSpPr txBox="1"/>
          <p:nvPr>
            <p:ph idx="1" type="body"/>
          </p:nvPr>
        </p:nvSpPr>
        <p:spPr>
          <a:xfrm>
            <a:off x="311700" y="1225225"/>
            <a:ext cx="31488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Copying of cache from parent to child during write to parent -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When parent was written, cache was copied to child. Reading the child took less time</a:t>
            </a:r>
            <a:endParaRPr/>
          </a:p>
        </p:txBody>
      </p:sp>
      <p:pic>
        <p:nvPicPr>
          <p:cNvPr id="1220" name="Google Shape;122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800" y="1147225"/>
            <a:ext cx="4556423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1" name="Google Shape;1221;p65"/>
          <p:cNvSpPr txBox="1"/>
          <p:nvPr/>
        </p:nvSpPr>
        <p:spPr>
          <a:xfrm>
            <a:off x="121625" y="4624625"/>
            <a:ext cx="32385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nscript.sh generates parent file_A.txt and child file_B.txt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227" name="Google Shape;1227;p66"/>
          <p:cNvSpPr txBox="1"/>
          <p:nvPr>
            <p:ph idx="1" type="body"/>
          </p:nvPr>
        </p:nvSpPr>
        <p:spPr>
          <a:xfrm>
            <a:off x="311700" y="1225225"/>
            <a:ext cx="31488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Copying of cache from parent to child during parent deletion -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When parent was deleted, cache was copied to child. Reading the child took less time</a:t>
            </a:r>
            <a:endParaRPr/>
          </a:p>
        </p:txBody>
      </p:sp>
      <p:pic>
        <p:nvPicPr>
          <p:cNvPr id="1228" name="Google Shape;122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375" y="1187138"/>
            <a:ext cx="4539794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9" name="Google Shape;1229;p66"/>
          <p:cNvSpPr txBox="1"/>
          <p:nvPr/>
        </p:nvSpPr>
        <p:spPr>
          <a:xfrm>
            <a:off x="121625" y="4624625"/>
            <a:ext cx="32385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nscript.sh generates parent file_A.txt and child file_B.txt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1235" name="Google Shape;1235;p67"/>
          <p:cNvSpPr txBox="1"/>
          <p:nvPr>
            <p:ph idx="1" type="body"/>
          </p:nvPr>
        </p:nvSpPr>
        <p:spPr>
          <a:xfrm>
            <a:off x="311700" y="1225225"/>
            <a:ext cx="31488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Persistence of parent child relation -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Unmounting and remounting retains parent child relation. Large time for </a:t>
            </a:r>
            <a:r>
              <a:rPr lang="en-GB">
                <a:latin typeface="Economica"/>
                <a:ea typeface="Economica"/>
                <a:cs typeface="Economica"/>
                <a:sym typeface="Economica"/>
              </a:rPr>
              <a:t>ls </a:t>
            </a:r>
            <a:r>
              <a:rPr lang="en-GB"/>
              <a:t>taken due to building of bitmaps and other relationships</a:t>
            </a:r>
            <a:endParaRPr/>
          </a:p>
        </p:txBody>
      </p:sp>
      <p:sp>
        <p:nvSpPr>
          <p:cNvPr id="1236" name="Google Shape;1236;p67"/>
          <p:cNvSpPr txBox="1"/>
          <p:nvPr/>
        </p:nvSpPr>
        <p:spPr>
          <a:xfrm>
            <a:off x="121625" y="4624625"/>
            <a:ext cx="32385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nscript.sh generates parent file_A.txt and child file_B.txt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7" name="Google Shape;123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900" y="1119600"/>
            <a:ext cx="5378699" cy="36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6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80"/>
              <a:t>Comparison of latencies, with both parent and child reading</a:t>
            </a:r>
            <a:endParaRPr sz="3180"/>
          </a:p>
        </p:txBody>
      </p:sp>
      <p:pic>
        <p:nvPicPr>
          <p:cNvPr id="1248" name="Google Shape;124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00" y="1430725"/>
            <a:ext cx="4267201" cy="3222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9" name="Google Shape;1249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176" y="1430725"/>
            <a:ext cx="4339398" cy="3247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70"/>
          <p:cNvSpPr txBox="1"/>
          <p:nvPr>
            <p:ph type="title"/>
          </p:nvPr>
        </p:nvSpPr>
        <p:spPr>
          <a:xfrm>
            <a:off x="311700" y="315925"/>
            <a:ext cx="8739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80"/>
              <a:t>Comparison of latencies, with child reading and parent writing</a:t>
            </a:r>
            <a:endParaRPr sz="3180"/>
          </a:p>
        </p:txBody>
      </p:sp>
      <p:pic>
        <p:nvPicPr>
          <p:cNvPr id="1255" name="Google Shape;125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9925"/>
            <a:ext cx="4371899" cy="34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6" name="Google Shape;125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4150" y="1409925"/>
            <a:ext cx="4157149" cy="34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71"/>
          <p:cNvSpPr txBox="1"/>
          <p:nvPr>
            <p:ph type="title"/>
          </p:nvPr>
        </p:nvSpPr>
        <p:spPr>
          <a:xfrm>
            <a:off x="169900" y="315925"/>
            <a:ext cx="90744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80"/>
              <a:t>Comparison of latencies, with both child and parent reading and writing</a:t>
            </a:r>
            <a:endParaRPr sz="2680"/>
          </a:p>
        </p:txBody>
      </p:sp>
      <p:pic>
        <p:nvPicPr>
          <p:cNvPr id="1262" name="Google Shape;126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246674" cy="334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3" name="Google Shape;126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1474" y="1299625"/>
            <a:ext cx="4440126" cy="3341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Functions Modified</a:t>
            </a:r>
            <a:r>
              <a:rPr lang="en-GB"/>
              <a:t> by Us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194275" y="10034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9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767" lvl="0" marL="457200" rtl="0" algn="l">
              <a:lnSpc>
                <a:spcPct val="115714"/>
              </a:lnSpc>
              <a:spcBef>
                <a:spcPts val="1200"/>
              </a:spcBef>
              <a:spcAft>
                <a:spcPts val="0"/>
              </a:spcAft>
              <a:buSzPts val="1105"/>
              <a:buFont typeface="Lato"/>
              <a:buChar char="●"/>
            </a:pPr>
            <a:r>
              <a:rPr lang="en-GB" sz="1377">
                <a:solidFill>
                  <a:srgbClr val="1AB1CD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btrfs_clone</a:t>
            </a:r>
            <a:r>
              <a:rPr lang="en-GB" sz="1377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1561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- Sets the parent child relationship</a:t>
            </a:r>
            <a:endParaRPr sz="1561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ts val="1020"/>
              <a:buFont typeface="Lato"/>
              <a:buChar char="●"/>
            </a:pPr>
            <a:r>
              <a:rPr lang="en-GB" sz="1377">
                <a:solidFill>
                  <a:srgbClr val="1AB1CD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btrfs_remap_file_range</a:t>
            </a:r>
            <a:r>
              <a:rPr lang="en-GB" sz="1377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1590">
                <a:latin typeface="Lato"/>
                <a:ea typeface="Lato"/>
                <a:cs typeface="Lato"/>
                <a:sym typeface="Lato"/>
              </a:rPr>
              <a:t>- Sets the xattributes while cloning in child and parent</a:t>
            </a:r>
            <a:endParaRPr sz="1420">
              <a:solidFill>
                <a:srgbClr val="1E1E1E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87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5"/>
              <a:buFont typeface="Lato"/>
              <a:buChar char="●"/>
            </a:pPr>
            <a:r>
              <a:rPr lang="en-GB" sz="1377">
                <a:solidFill>
                  <a:srgbClr val="1AB1CD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btrfs_do_write_iter</a:t>
            </a:r>
            <a:r>
              <a:rPr lang="en-GB" sz="1377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1590">
                <a:latin typeface="Lato"/>
                <a:ea typeface="Lato"/>
                <a:cs typeface="Lato"/>
                <a:sym typeface="Lato"/>
              </a:rPr>
              <a:t>- Changes the sharing bitmaps suitably when writing to parent or child and copies the cached shared pages of parent in children</a:t>
            </a:r>
            <a:endParaRPr sz="1590">
              <a:latin typeface="Lato"/>
              <a:ea typeface="Lato"/>
              <a:cs typeface="Lato"/>
              <a:sym typeface="Lato"/>
            </a:endParaRPr>
          </a:p>
          <a:p>
            <a:pPr indent="-2987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5"/>
              <a:buFont typeface="Lato"/>
              <a:buChar char="●"/>
            </a:pPr>
            <a:r>
              <a:rPr lang="en-GB" sz="1377">
                <a:solidFill>
                  <a:srgbClr val="1AB1CD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filemap_read</a:t>
            </a:r>
            <a:r>
              <a:rPr lang="en-GB" sz="1377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1590">
                <a:latin typeface="Lato"/>
                <a:ea typeface="Lato"/>
                <a:cs typeface="Lato"/>
                <a:sym typeface="Lato"/>
              </a:rPr>
              <a:t>- Read pages from parent  if they are shared </a:t>
            </a:r>
            <a:endParaRPr sz="1590">
              <a:latin typeface="Lato"/>
              <a:ea typeface="Lato"/>
              <a:cs typeface="Lato"/>
              <a:sym typeface="Lato"/>
            </a:endParaRPr>
          </a:p>
          <a:p>
            <a:pPr indent="-3041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90"/>
              <a:buFont typeface="Lato"/>
              <a:buChar char="●"/>
            </a:pPr>
            <a:r>
              <a:rPr lang="en-GB" sz="1377">
                <a:solidFill>
                  <a:srgbClr val="1AB1CD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inode.c/btrfs_unlink</a:t>
            </a:r>
            <a:r>
              <a:rPr lang="en-GB" sz="1377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1590">
                <a:latin typeface="Lato"/>
                <a:ea typeface="Lato"/>
                <a:cs typeface="Lato"/>
                <a:sym typeface="Lato"/>
              </a:rPr>
              <a:t>- Removes the Parent child attributes set by us  (Xattributes Parent and size) and Inode parent child attributes (like parent_child_bitmap, parent etc)</a:t>
            </a:r>
            <a:endParaRPr sz="1590">
              <a:latin typeface="Lato"/>
              <a:ea typeface="Lato"/>
              <a:cs typeface="Lato"/>
              <a:sym typeface="Lato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ts val="1190"/>
              <a:buFont typeface="Lato"/>
              <a:buChar char="●"/>
            </a:pPr>
            <a:r>
              <a:rPr lang="en-GB" sz="1377">
                <a:solidFill>
                  <a:srgbClr val="1AB1CD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open.c/do_truncate</a:t>
            </a:r>
            <a:r>
              <a:rPr lang="en-GB" sz="1377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1590">
                <a:latin typeface="Lato"/>
                <a:ea typeface="Lato"/>
                <a:cs typeface="Lato"/>
                <a:sym typeface="Lato"/>
              </a:rPr>
              <a:t>- Copies the contents of parent page pache in child and removed the parent child relationship</a:t>
            </a:r>
            <a:endParaRPr sz="1590">
              <a:latin typeface="Lato"/>
              <a:ea typeface="Lato"/>
              <a:cs typeface="Lato"/>
              <a:sym typeface="Lato"/>
            </a:endParaRPr>
          </a:p>
          <a:p>
            <a:pPr indent="-329565" lvl="0" marL="457200" rtl="0" algn="l">
              <a:lnSpc>
                <a:spcPct val="112692"/>
              </a:lnSpc>
              <a:spcBef>
                <a:spcPts val="0"/>
              </a:spcBef>
              <a:spcAft>
                <a:spcPts val="0"/>
              </a:spcAft>
              <a:buSzPts val="1590"/>
              <a:buFont typeface="Lato"/>
              <a:buChar char="●"/>
            </a:pPr>
            <a:r>
              <a:rPr lang="en-GB" sz="1377">
                <a:solidFill>
                  <a:srgbClr val="1AB1CD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btrfs_read_locked_inode</a:t>
            </a:r>
            <a:r>
              <a:rPr lang="en-GB" sz="1377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GB" sz="1590">
                <a:latin typeface="Lato"/>
                <a:ea typeface="Lato"/>
                <a:cs typeface="Lato"/>
                <a:sym typeface="Lato"/>
              </a:rPr>
              <a:t>- Rebuilds the bitmaps arrays for parent and child using the xattributes (while restoring inode)</a:t>
            </a:r>
            <a:endParaRPr sz="1505"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72"/>
          <p:cNvSpPr txBox="1"/>
          <p:nvPr>
            <p:ph type="title"/>
          </p:nvPr>
        </p:nvSpPr>
        <p:spPr>
          <a:xfrm>
            <a:off x="787750" y="315925"/>
            <a:ext cx="84564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80"/>
              <a:t>Comparison of latencies, with child writing and parent reading</a:t>
            </a:r>
            <a:endParaRPr sz="2680"/>
          </a:p>
        </p:txBody>
      </p:sp>
      <p:pic>
        <p:nvPicPr>
          <p:cNvPr id="1269" name="Google Shape;126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305825" cy="32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0" name="Google Shape;1270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0625" y="1299625"/>
            <a:ext cx="4380974" cy="3277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Comparison of latencies, with both parent and child writing</a:t>
            </a:r>
            <a:endParaRPr sz="3200"/>
          </a:p>
        </p:txBody>
      </p:sp>
      <p:pic>
        <p:nvPicPr>
          <p:cNvPr id="1276" name="Google Shape;127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4324725" cy="327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7" name="Google Shape;127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525" y="1299625"/>
            <a:ext cx="4362075" cy="3275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    Average Read Latency with multiple children reading and writing </a:t>
            </a:r>
            <a:endParaRPr sz="3200"/>
          </a:p>
        </p:txBody>
      </p:sp>
      <p:pic>
        <p:nvPicPr>
          <p:cNvPr id="1283" name="Google Shape;128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325" y="1322700"/>
            <a:ext cx="5131354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/>
              <a:t>    Average Write Latency with multiple children reading and writing 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9" name="Google Shape;128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775" y="1322700"/>
            <a:ext cx="5107156" cy="3691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/>
              <a:t>    Average Parent Write Latency with Multiple Children Reading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5" name="Google Shape;129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475" y="1004775"/>
            <a:ext cx="5910600" cy="42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77"/>
          <p:cNvSpPr txBox="1"/>
          <p:nvPr>
            <p:ph type="ctrTitle"/>
          </p:nvPr>
        </p:nvSpPr>
        <p:spPr>
          <a:xfrm>
            <a:off x="1247100" y="1596650"/>
            <a:ext cx="70110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Thank You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Gitlab Repo: https://git.cse.iitk.ac.in/parinayc/btrfs-page-cache-sharing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Strategies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Metadata</a:t>
            </a:r>
            <a:r>
              <a:rPr lang="en-GB"/>
              <a:t>-</a:t>
            </a:r>
            <a:r>
              <a:rPr lang="en-GB"/>
              <a:t> </a:t>
            </a:r>
            <a:r>
              <a:rPr lang="en-GB"/>
              <a:t>Maintained</a:t>
            </a:r>
            <a:r>
              <a:rPr lang="en-GB"/>
              <a:t> information about inode’s parent(memory and disk) , children inode array and made a bitmap array that stores which pages are shared between parent and child (only memory)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Cloning a file</a:t>
            </a:r>
            <a:r>
              <a:rPr lang="en-GB"/>
              <a:t>- Set the information </a:t>
            </a:r>
            <a:r>
              <a:rPr lang="en-GB"/>
              <a:t>regarding</a:t>
            </a:r>
            <a:r>
              <a:rPr lang="en-GB"/>
              <a:t> parent and bitmap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Read from the cloned file</a:t>
            </a:r>
            <a:r>
              <a:rPr lang="en-GB"/>
              <a:t>- If the page is shared between parent and child then if it is read from the parent (If not in parent cache then parent reads that page in its own cache)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Write to parent file</a:t>
            </a:r>
            <a:r>
              <a:rPr lang="en-GB"/>
              <a:t>- If a write happens to parent page then we copy that page if found in parent cache to the children cache and update the bitmaps accordingly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Write to child file</a:t>
            </a:r>
            <a:r>
              <a:rPr lang="en-GB"/>
              <a:t>- We just updated the child bitmap array indicating no sharing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Strategies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Removal/truncation of parent file</a:t>
            </a:r>
            <a:r>
              <a:rPr lang="en-GB"/>
              <a:t>- We copy the shared pages in parent page cache to children and remove the parent child relationship in children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Removal/truncation of child file</a:t>
            </a:r>
            <a:r>
              <a:rPr lang="en-GB"/>
              <a:t>- We update the children array of parent inode, if it is the last child we free the parent bitmap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Locking</a:t>
            </a:r>
            <a:r>
              <a:rPr lang="en-GB"/>
              <a:t>- Ensured correctness on </a:t>
            </a:r>
            <a:r>
              <a:rPr lang="en-GB"/>
              <a:t>concurrent</a:t>
            </a:r>
            <a:r>
              <a:rPr lang="en-GB"/>
              <a:t> accesses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Persistence</a:t>
            </a:r>
            <a:r>
              <a:rPr lang="en-GB"/>
              <a:t>-</a:t>
            </a:r>
            <a:r>
              <a:rPr b="1" lang="en-GB"/>
              <a:t> </a:t>
            </a:r>
            <a:r>
              <a:rPr lang="en-GB"/>
              <a:t>XAttributes are used to rebuild the bitmap array of parent and child (required in cases like reboots, crashes, or eviction of inodes from memory)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Metadata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Augment struct inode with additional attributes.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