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57" r:id="rId4"/>
    <p:sldId id="274" r:id="rId5"/>
    <p:sldId id="275" r:id="rId6"/>
    <p:sldId id="260" r:id="rId7"/>
    <p:sldId id="261" r:id="rId8"/>
    <p:sldId id="262" r:id="rId9"/>
    <p:sldId id="269" r:id="rId10"/>
    <p:sldId id="270" r:id="rId11"/>
    <p:sldId id="264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FB2E0-A377-41F7-A356-D2AA41B63E52}" v="4" dt="2024-11-07T09:50:59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12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0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917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62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C2ECB-783C-9FDB-D4D7-D81FD8B2A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819564"/>
            <a:ext cx="6532418" cy="234603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 Black" panose="020B0A040201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E-Commerce Data Set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23212-485C-5275-904C-65B3F8383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endParaRPr lang="en-IN" dirty="0"/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68CD66D6-C04C-6AAB-B4C4-35346734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03" r="10226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461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CF1A35-4007-BD49-E7ED-F7FF45F7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3" y="643467"/>
            <a:ext cx="4929534" cy="254321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1DD7EDA-B517-BFB5-91D9-45C03F6D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18" y="643467"/>
            <a:ext cx="4929533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E349AC-2CC4-DF23-5A34-EF32B140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4" y="3671316"/>
            <a:ext cx="4929534" cy="254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CDB31-AEAE-285A-7A54-1289AEFA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065" y="3671316"/>
            <a:ext cx="4904490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84013-A149-4860-4619-F867B308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336" y="355699"/>
            <a:ext cx="5798126" cy="1360898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D2581-8789-2173-4296-8B003456A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" y="126365"/>
            <a:ext cx="5450609" cy="286327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61D5C-4C8E-C623-9C77-774F994A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6" y="3116003"/>
            <a:ext cx="5450610" cy="33888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96BF44-D525-50BE-8C63-C4CB8C3B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803" y="1945931"/>
            <a:ext cx="4121726" cy="384017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Decision Tree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193273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C1C62-EED3-0D6C-DA29-C342776C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79" y="296488"/>
            <a:ext cx="5539047" cy="6397104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018AB99-B025-6D67-EBED-A70B9F9A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1" y="296487"/>
            <a:ext cx="6197599" cy="63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7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478F4-FA51-4D7B-6159-52A2649C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233681"/>
            <a:ext cx="11287760" cy="59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1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D013-F321-B6DB-5D3F-25C8511A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28" y="138544"/>
            <a:ext cx="10559472" cy="57606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After Comparison it is observed that Random Forest Classifier fits the best as the Train Accuracy score is 100.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956AA-36B3-0653-B7AA-00936CB56E6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5400000">
            <a:off x="1682447" y="4935897"/>
            <a:ext cx="202223" cy="356711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28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FC51-5D4E-0F4D-48C1-F641BA65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22367"/>
            <a:ext cx="9905999" cy="1360898"/>
          </a:xfrm>
        </p:spPr>
        <p:txBody>
          <a:bodyPr/>
          <a:lstStyle/>
          <a:p>
            <a:r>
              <a:rPr lang="en-US" dirty="0"/>
              <a:t>1. Data Exploration and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C229-2CF6-EF2E-3909-66E9241B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83265"/>
            <a:ext cx="9905999" cy="43158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Check for null values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Check for repeat values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26004-C3EB-9A7B-16A5-698D3DDA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71" y="2115506"/>
            <a:ext cx="6647122" cy="1055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264AF-BC22-B58F-B980-096C0AA3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71" y="4193281"/>
            <a:ext cx="6647122" cy="10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1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83A4-F70F-2C42-4B68-AE679E30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437807"/>
            <a:ext cx="9905999" cy="923636"/>
          </a:xfrm>
        </p:spPr>
        <p:txBody>
          <a:bodyPr/>
          <a:lstStyle/>
          <a:p>
            <a:r>
              <a:rPr lang="en-US" u="sng" dirty="0"/>
              <a:t>Create visualizations for categorical features</a:t>
            </a:r>
            <a:endParaRPr lang="en-IN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55F341-298B-6D7A-2BCF-72834963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6363208"/>
            <a:ext cx="9271000" cy="49245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79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EB850-8427-E617-4CB8-7EE86B55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1" y="335280"/>
            <a:ext cx="5527683" cy="291591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ECDB63A-19E0-6360-20BB-5E1F4C9AB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335280"/>
            <a:ext cx="5688484" cy="29159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13030D2-784E-6201-724E-6037E283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81" y="3606798"/>
            <a:ext cx="5494563" cy="2824481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D92A115-B97A-0A5A-ACE9-8E3CEB769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5" y="3606797"/>
            <a:ext cx="5688483" cy="28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5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6E39-6814-5F68-CEE1-183FB6A9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40189"/>
            <a:ext cx="10102362" cy="1360898"/>
          </a:xfrm>
        </p:spPr>
        <p:txBody>
          <a:bodyPr/>
          <a:lstStyle/>
          <a:p>
            <a:pPr algn="ctr"/>
            <a:r>
              <a:rPr lang="en-US" u="sng" dirty="0"/>
              <a:t>Create visualizations of the distribution of numerical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6A33-57BF-86B3-AEE8-860329A1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6481996"/>
            <a:ext cx="9905999" cy="356711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03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D9C9-E507-A5B1-D703-1A74A2E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1"/>
            <a:ext cx="11101558" cy="175846"/>
          </a:xfrm>
        </p:spPr>
        <p:txBody>
          <a:bodyPr>
            <a:normAutofit fontScale="90000"/>
          </a:bodyPr>
          <a:lstStyle/>
          <a:p>
            <a:pPr algn="ctr"/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F6E28-27F5-DB03-FDF6-54A23D320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" y="784167"/>
            <a:ext cx="2756141" cy="23720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AE0048-A709-ECB5-8F9C-F7906939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784167"/>
            <a:ext cx="4521200" cy="2372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0CA476-CA0F-C8F6-6A0F-93FC3DEAA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979" y="784168"/>
            <a:ext cx="4521200" cy="2372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EB6B8-55F3-210A-5BE5-3D939BC0E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" y="3429000"/>
            <a:ext cx="4714240" cy="3114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86F077-6881-D4D3-D690-F3BCB3962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5840" y="3429000"/>
            <a:ext cx="3434080" cy="3114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BCF593-A24A-7131-B68C-24C902A2A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8644" y="3429000"/>
            <a:ext cx="3554956" cy="31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2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7199D-2EB0-A236-C9B9-5AA26A1E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6078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C3A8D-A0A5-9A9F-4470-500BEDED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505"/>
            <a:ext cx="9255760" cy="12395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/>
              <a:t>Heatmap used to represent the correlation between the numerical columns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788612-3B54-491A-F917-F353B08E1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17" y="1458674"/>
            <a:ext cx="4119563" cy="3311050"/>
          </a:xfrm>
        </p:spPr>
      </p:pic>
    </p:spTree>
    <p:extLst>
      <p:ext uri="{BB962C8B-B14F-4D97-AF65-F5344CB8AC3E}">
        <p14:creationId xmlns:p14="http://schemas.microsoft.com/office/powerpoint/2010/main" val="37384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2C8-7F27-874B-880F-8F6C08E5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278407"/>
            <a:ext cx="10467107" cy="8853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Comparing how much weight, cost and total cost each warehouse block carried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76A10-E42D-A442-CB30-2F01AE841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0" y="1442720"/>
            <a:ext cx="6804429" cy="23571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1F944-AA91-E9ED-B9F4-394FAE1E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73" y="3880616"/>
            <a:ext cx="8138865" cy="2617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AF8B9-A2A5-258C-0725-4F83E8CD9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320" y="1442720"/>
            <a:ext cx="4389120" cy="23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4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05A873-1684-F298-2C38-8599778A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321734"/>
            <a:ext cx="5699327" cy="29051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46622-A299-DF69-AD30-73165067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6" y="321734"/>
            <a:ext cx="5790178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06AB4-DF73-104F-1CA9-584F59231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38" y="3631096"/>
            <a:ext cx="5699327" cy="276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BB097-612C-AF70-BB50-5770C02B1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5" y="3631096"/>
            <a:ext cx="5790179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5681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5176</TotalTime>
  <Words>84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Walbaum Display</vt:lpstr>
      <vt:lpstr>RegattaVTI</vt:lpstr>
      <vt:lpstr>E-Commerce Data Set</vt:lpstr>
      <vt:lpstr>1. Data Exploration and Cleaning</vt:lpstr>
      <vt:lpstr>Create visualizations for categorical features</vt:lpstr>
      <vt:lpstr>PowerPoint Presentation</vt:lpstr>
      <vt:lpstr>Create visualizations of the distribution of numerical data</vt:lpstr>
      <vt:lpstr>PowerPoint Presentation</vt:lpstr>
      <vt:lpstr>Heatmap used to represent the correlation between the numerical columns</vt:lpstr>
      <vt:lpstr>Comparing how much weight, cost and total cost each warehouse block carried</vt:lpstr>
      <vt:lpstr>PowerPoint Presentation</vt:lpstr>
      <vt:lpstr>PowerPoint Presentation</vt:lpstr>
      <vt:lpstr>Comparison</vt:lpstr>
      <vt:lpstr>PowerPoint Presentation</vt:lpstr>
      <vt:lpstr>PowerPoint Presentation</vt:lpstr>
      <vt:lpstr>After Comparison it is observed that Random Forest Classifier fits the best as the Train Accuracy score is 100.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Geetika Ghosh</dc:creator>
  <cp:lastModifiedBy>Geetika Ghosh</cp:lastModifiedBy>
  <cp:revision>2</cp:revision>
  <dcterms:created xsi:type="dcterms:W3CDTF">2024-11-03T19:47:59Z</dcterms:created>
  <dcterms:modified xsi:type="dcterms:W3CDTF">2024-11-07T10:04:48Z</dcterms:modified>
</cp:coreProperties>
</file>