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66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3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2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7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9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2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0ABC-1DF0-F796-DF00-9D17BA39B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800" dirty="0"/>
              <a:t>Convolution Neural Network Performance Analysis: </a:t>
            </a:r>
            <a:br>
              <a:rPr lang="en-IN" sz="4800" dirty="0"/>
            </a:br>
            <a:r>
              <a:rPr lang="en-IN" sz="4800" dirty="0"/>
              <a:t>CPU-optimized vs GPU-optimized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56CED-8719-B45D-8FBC-47B85997B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Geetika Khanna &amp; Archit Harsh </a:t>
            </a:r>
          </a:p>
          <a:p>
            <a:r>
              <a:rPr lang="en-US" dirty="0"/>
              <a:t>Group – 6</a:t>
            </a:r>
          </a:p>
        </p:txBody>
      </p:sp>
    </p:spTree>
    <p:extLst>
      <p:ext uri="{BB962C8B-B14F-4D97-AF65-F5344CB8AC3E}">
        <p14:creationId xmlns:p14="http://schemas.microsoft.com/office/powerpoint/2010/main" val="332488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63840" cy="1450757"/>
          </a:xfrm>
        </p:spPr>
        <p:txBody>
          <a:bodyPr>
            <a:normAutofit/>
          </a:bodyPr>
          <a:lstStyle/>
          <a:p>
            <a:r>
              <a:rPr lang="en-IN" dirty="0"/>
              <a:t>Idea &amp; Description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sz="1700" b="1" dirty="0"/>
              <a:t>Objective</a:t>
            </a:r>
            <a:r>
              <a:rPr dirty="0"/>
              <a:t>: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Compare C</a:t>
            </a:r>
            <a:r>
              <a:rPr lang="en-US" dirty="0"/>
              <a:t>onvolution Neural Network (C</a:t>
            </a:r>
            <a:r>
              <a:rPr dirty="0"/>
              <a:t>NN</a:t>
            </a:r>
            <a:r>
              <a:rPr lang="en-US" dirty="0"/>
              <a:t>)</a:t>
            </a:r>
            <a:r>
              <a:rPr dirty="0"/>
              <a:t> training performance across </a:t>
            </a:r>
            <a:r>
              <a:rPr lang="en-US" dirty="0"/>
              <a:t>Intel </a:t>
            </a:r>
            <a:r>
              <a:rPr dirty="0"/>
              <a:t>CPU, GPU (NVIDIA), and Apple Silicon (MPS)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lang="en-US" b="1" dirty="0"/>
              <a:t>Goal: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lang="en-US" dirty="0"/>
              <a:t>Quantitatively assess hardware-specific optimizations in CNN training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lang="en-US" dirty="0"/>
              <a:t>Help guide deployment decisions for ML models</a:t>
            </a:r>
            <a:endParaRPr dirty="0"/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b="1" dirty="0"/>
              <a:t>Metrics Evaluated</a:t>
            </a:r>
            <a:r>
              <a:rPr dirty="0"/>
              <a:t>: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Training Time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Throughput (samples/sec)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Memory Usage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Accuracy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Architecture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b="1" dirty="0"/>
              <a:t>CNN Design </a:t>
            </a:r>
            <a:r>
              <a:rPr dirty="0"/>
              <a:t>: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Conv Layers: 1 → 16 filters, then 16 → 32 filters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Pooling: </a:t>
            </a:r>
            <a:r>
              <a:rPr dirty="0" err="1"/>
              <a:t>MaxPool</a:t>
            </a:r>
            <a:endParaRPr dirty="0"/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Fully Connected: Flatten → 128 → 10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Activation: </a:t>
            </a:r>
            <a:r>
              <a:rPr dirty="0" err="1"/>
              <a:t>ReLU</a:t>
            </a:r>
            <a:r>
              <a:rPr dirty="0"/>
              <a:t> (hidden), </a:t>
            </a:r>
            <a:r>
              <a:rPr dirty="0" err="1"/>
              <a:t>Softmax</a:t>
            </a:r>
            <a:r>
              <a:rPr dirty="0"/>
              <a:t> (output)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b="1" dirty="0"/>
              <a:t>Dataset</a:t>
            </a:r>
            <a:r>
              <a:rPr dirty="0"/>
              <a:t>: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MNIST Handwritten Digits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Moderate size, suitable for performance benchmarking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Hardware &amp;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b="1" dirty="0"/>
              <a:t>Programming Language</a:t>
            </a:r>
            <a:r>
              <a:rPr dirty="0"/>
              <a:t>: Python + </a:t>
            </a:r>
            <a:r>
              <a:rPr dirty="0" err="1"/>
              <a:t>PyTorch</a:t>
            </a:r>
            <a:endParaRPr dirty="0"/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b="1" dirty="0"/>
              <a:t>Libraries</a:t>
            </a:r>
            <a:r>
              <a:rPr lang="en-US" b="1" dirty="0"/>
              <a:t> Used</a:t>
            </a:r>
            <a:r>
              <a:rPr b="1" dirty="0"/>
              <a:t>: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 torch, </a:t>
            </a:r>
            <a:r>
              <a:rPr dirty="0" err="1"/>
              <a:t>torchvision</a:t>
            </a:r>
            <a:endParaRPr dirty="0"/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 BLAS (CPU), CUDA (NVIDIA), MPS (Apple)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b="1" dirty="0"/>
              <a:t>Hardware Environments: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CPU (e.g., Intel i7/AMD Ryzen)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NVIDIA GPU (CUDA-enabled)</a:t>
            </a:r>
          </a:p>
          <a:p>
            <a:pPr lvl="1"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Apple Silicon (M</a:t>
            </a:r>
            <a:r>
              <a:rPr lang="en-US" dirty="0"/>
              <a:t>4 Pro</a:t>
            </a:r>
            <a:r>
              <a:rPr dirty="0"/>
              <a:t> with Metal support)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b="1" dirty="0"/>
              <a:t>Key References: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b="1" dirty="0"/>
              <a:t>1.</a:t>
            </a:r>
            <a:r>
              <a:rPr dirty="0"/>
              <a:t> </a:t>
            </a:r>
            <a:r>
              <a:rPr lang="en-US" dirty="0" err="1"/>
              <a:t>Krizhevsky</a:t>
            </a:r>
            <a:r>
              <a:rPr lang="en-US" dirty="0"/>
              <a:t>, </a:t>
            </a:r>
            <a:r>
              <a:rPr lang="en-US" dirty="0" err="1"/>
              <a:t>Sutskever</a:t>
            </a:r>
            <a:r>
              <a:rPr lang="en-US" dirty="0"/>
              <a:t>, &amp; Hinton (2012) </a:t>
            </a:r>
            <a:r>
              <a:rPr dirty="0"/>
              <a:t>– </a:t>
            </a:r>
            <a:r>
              <a:rPr lang="en-US" dirty="0"/>
              <a:t>ImageNet Classification with Deep Convolutional Neural Networks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b="1" dirty="0"/>
              <a:t>2.</a:t>
            </a:r>
            <a:r>
              <a:rPr lang="en-US" b="1" dirty="0"/>
              <a:t> </a:t>
            </a:r>
            <a:r>
              <a:rPr lang="en-US" dirty="0"/>
              <a:t>Sze, Chen, Yang &amp; Emer (2017)</a:t>
            </a:r>
            <a:r>
              <a:rPr dirty="0"/>
              <a:t> – </a:t>
            </a:r>
            <a:r>
              <a:rPr lang="en-US" dirty="0"/>
              <a:t>Efficient Processing of Deep Neural Networks: A Tutorial and Survey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b="1" dirty="0"/>
              <a:t>3.</a:t>
            </a:r>
            <a:r>
              <a:rPr dirty="0"/>
              <a:t> </a:t>
            </a:r>
            <a:r>
              <a:rPr lang="en-US" dirty="0"/>
              <a:t>Hubner, Hu, Peng &amp; </a:t>
            </a:r>
            <a:r>
              <a:rPr lang="en-US" dirty="0" err="1"/>
              <a:t>Markidis</a:t>
            </a:r>
            <a:r>
              <a:rPr lang="en-US" dirty="0"/>
              <a:t> (2025) - Evaluating the Apple Silicon M-Series SoCs for HPC Performance and Efficiency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</TotalTime>
  <Words>263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Convolution Neural Network Performance Analysis:  CPU-optimized vs GPU-optimized</vt:lpstr>
      <vt:lpstr>Idea &amp; Description</vt:lpstr>
      <vt:lpstr>Architecture &amp; Dataset</vt:lpstr>
      <vt:lpstr>Hardware &amp; Software</vt:lpstr>
      <vt:lpstr>Literature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Deepesh Khanna</cp:lastModifiedBy>
  <cp:revision>21</cp:revision>
  <dcterms:created xsi:type="dcterms:W3CDTF">2013-01-27T09:14:16Z</dcterms:created>
  <dcterms:modified xsi:type="dcterms:W3CDTF">2025-04-08T12:18:58Z</dcterms:modified>
  <cp:category/>
</cp:coreProperties>
</file>