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463BB8B-7273-4CF6-B389-DC6BBBEB40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Project-1 Book Completed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654264D-B267-49C7-B531-B256860C9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05-02-202</a:t>
            </a:r>
            <a:r>
              <a:rPr lang="en-US" dirty="0"/>
              <a:t>5</a:t>
            </a:r>
            <a:r>
              <a:rPr dirty="0"/>
              <a:t> 14:30:43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Month">
            <a:extLst>
              <a:ext uri="{FF2B5EF4-FFF2-40B4-BE49-F238E27FC236}">
                <a16:creationId xmlns:a16="http://schemas.microsoft.com/office/drawing/2014/main" id="{D595C5AE-8C4C-40F9-A38A-1905491D7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695575"/>
            <a:ext cx="6877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op 5 Products">
            <a:extLst>
              <a:ext uri="{FF2B5EF4-FFF2-40B4-BE49-F238E27FC236}">
                <a16:creationId xmlns:a16="http://schemas.microsoft.com/office/drawing/2014/main" id="{D1115B69-A536-4BFF-87F6-6B4A771B5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7648"/>
            <a:ext cx="12192000" cy="25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Dashboard 1">
            <a:extLst>
              <a:ext uri="{FF2B5EF4-FFF2-40B4-BE49-F238E27FC236}">
                <a16:creationId xmlns:a16="http://schemas.microsoft.com/office/drawing/2014/main" id="{25786A6D-F023-44F0-A73D-FBB79D2FB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- Profit Analysis">
            <a:extLst>
              <a:ext uri="{FF2B5EF4-FFF2-40B4-BE49-F238E27FC236}">
                <a16:creationId xmlns:a16="http://schemas.microsoft.com/office/drawing/2014/main" id="{910B762E-635F-44AB-A324-7B20EE2CC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rofit">
            <a:extLst>
              <a:ext uri="{FF2B5EF4-FFF2-40B4-BE49-F238E27FC236}">
                <a16:creationId xmlns:a16="http://schemas.microsoft.com/office/drawing/2014/main" id="{1845464A-D3AF-45B0-A896-422C0559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2728912"/>
            <a:ext cx="11430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Profit Trend">
            <a:extLst>
              <a:ext uri="{FF2B5EF4-FFF2-40B4-BE49-F238E27FC236}">
                <a16:creationId xmlns:a16="http://schemas.microsoft.com/office/drawing/2014/main" id="{8F778677-7A76-409C-AC46-F68EED17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85" y="0"/>
            <a:ext cx="8466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ustomer Table">
            <a:extLst>
              <a:ext uri="{FF2B5EF4-FFF2-40B4-BE49-F238E27FC236}">
                <a16:creationId xmlns:a16="http://schemas.microsoft.com/office/drawing/2014/main" id="{102C59DB-AE4C-414C-AB6D-A3E0C0157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451" y="0"/>
            <a:ext cx="4259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Pie Chart">
            <a:extLst>
              <a:ext uri="{FF2B5EF4-FFF2-40B4-BE49-F238E27FC236}">
                <a16:creationId xmlns:a16="http://schemas.microsoft.com/office/drawing/2014/main" id="{4DEA51C3-C505-4568-A33A-D946F4AEC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7" y="0"/>
            <a:ext cx="12055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id="{F8A583F2-2CB8-4A76-AD99-A0F79DF87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328737"/>
            <a:ext cx="20955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antity">
            <a:extLst>
              <a:ext uri="{FF2B5EF4-FFF2-40B4-BE49-F238E27FC236}">
                <a16:creationId xmlns:a16="http://schemas.microsoft.com/office/drawing/2014/main" id="{081FE883-F9C9-4DBC-918E-BFCA0FE30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728787"/>
            <a:ext cx="20955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By Markets">
            <a:extLst>
              <a:ext uri="{FF2B5EF4-FFF2-40B4-BE49-F238E27FC236}">
                <a16:creationId xmlns:a16="http://schemas.microsoft.com/office/drawing/2014/main" id="{A2AD41AF-8170-4D58-ACC2-E17D8F2E7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871"/>
            <a:ext cx="12192000" cy="53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ofit Margin By Markets">
            <a:extLst>
              <a:ext uri="{FF2B5EF4-FFF2-40B4-BE49-F238E27FC236}">
                <a16:creationId xmlns:a16="http://schemas.microsoft.com/office/drawing/2014/main" id="{528D774A-7AF2-4370-9723-EEB544B4F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41" y="0"/>
            <a:ext cx="2967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es Quantity By Market">
            <a:extLst>
              <a:ext uri="{FF2B5EF4-FFF2-40B4-BE49-F238E27FC236}">
                <a16:creationId xmlns:a16="http://schemas.microsoft.com/office/drawing/2014/main" id="{72DC4442-C17F-487B-89E8-9ED5E925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7659"/>
            <a:ext cx="12192000" cy="468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Customers">
            <a:extLst>
              <a:ext uri="{FF2B5EF4-FFF2-40B4-BE49-F238E27FC236}">
                <a16:creationId xmlns:a16="http://schemas.microsoft.com/office/drawing/2014/main" id="{1116B16A-A371-40A3-B0A8-66D5D83D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391"/>
            <a:ext cx="12192000" cy="25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id="{7C9E9D24-D714-4CC2-8326-BC48D7C56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" y="0"/>
            <a:ext cx="11979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ear">
            <a:extLst>
              <a:ext uri="{FF2B5EF4-FFF2-40B4-BE49-F238E27FC236}">
                <a16:creationId xmlns:a16="http://schemas.microsoft.com/office/drawing/2014/main" id="{BA09D641-A63A-4BF7-8EE5-BE11DA06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690812"/>
            <a:ext cx="23050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Project-1 Book Completed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 Book Completed</dc:title>
  <dc:creator/>
  <cp:lastModifiedBy>Geetisha Mishra</cp:lastModifiedBy>
  <cp:revision>2</cp:revision>
  <dcterms:created xsi:type="dcterms:W3CDTF">2023-02-05T09:00:45Z</dcterms:created>
  <dcterms:modified xsi:type="dcterms:W3CDTF">2025-03-17T15:32:13Z</dcterms:modified>
</cp:coreProperties>
</file>