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ce1ab6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ce1ab6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ce1ab6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ce1ab6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ce1ab6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ce1ab6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ce1ab6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ce1ab6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ce1ab6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ce1ab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ce1ab65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ce1ab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ce1ab65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ce1ab6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ce1ab6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ce1ab6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ce1ab6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ce1ab6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as.com/en_us/insights/analytics/what-is-artificial-intelligence.html" TargetMode="External"/><Relationship Id="rId4" Type="http://schemas.openxmlformats.org/officeDocument/2006/relationships/hyperlink" Target="https://www.getfilecloud.com/blog/2018/06/top-5-limitations-of-machine-learning-in-an-enterprise-setting/" TargetMode="External"/><Relationship Id="rId10" Type="http://schemas.openxmlformats.org/officeDocument/2006/relationships/hyperlink" Target="https://www.tensorflow.org/tutorials/images/cnn" TargetMode="External"/><Relationship Id="rId9" Type="http://schemas.openxmlformats.org/officeDocument/2006/relationships/hyperlink" Target="https://www.tensorflow.org/tutorials/keras/classification" TargetMode="External"/><Relationship Id="rId5" Type="http://schemas.openxmlformats.org/officeDocument/2006/relationships/hyperlink" Target="https://www.forbes.com/sites/bernardmarr/2018/10/01/what-is-deep-learning-ai-a-simple-guide-with-8-practical-examples/" TargetMode="External"/><Relationship Id="rId6" Type="http://schemas.openxmlformats.org/officeDocument/2006/relationships/hyperlink" Target="https://www.guru99.com/machine-learning-vs-deep-learning.html" TargetMode="External"/><Relationship Id="rId7" Type="http://schemas.openxmlformats.org/officeDocument/2006/relationships/hyperlink" Target="https://www.freecodecamp.org/news/want-to-know-how-deep-learning-works-heres-a-quick-guide-for-everyone-1aedeca88076/" TargetMode="External"/><Relationship Id="rId8" Type="http://schemas.openxmlformats.org/officeDocument/2006/relationships/hyperlink" Target="https://en.wikipedia.org/wiki/Activation_func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example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Beginners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Subtitle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Deep Learning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762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Deep learning is the process where neural network learns from a large amount of data.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neural network is an architecture where the layers are stacked on top of each other.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Deep Learning was inspired by the human brain.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Deep Learning Network Works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39999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Neural Networks are represented.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Input Layer:</a:t>
            </a:r>
            <a:r>
              <a:rPr lang="en" sz="1200"/>
              <a:t> The input  layers receives input features. This input features is the number of features in our dataset.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Hidden Layer:</a:t>
            </a:r>
            <a:r>
              <a:rPr lang="en" sz="1200"/>
              <a:t> This layer performs mathematical computations on our input data.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 neural networks with more than one hidden layer is referred to as a deep learning neural network.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Output Layer: </a:t>
            </a:r>
            <a:r>
              <a:rPr lang="en" sz="1200"/>
              <a:t>This contains the output of our neural network.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2034075"/>
            <a:ext cx="4101025" cy="29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Deep Learning Network Works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39999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Neural Networks are represented.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Connections between each nodes/neurons is associated with a weight.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Each layer has an activation function.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Activation function defines the output of that node given an input or set of inputs.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of activation functions are Rectified Linear Unit (relu), tanh, softmax activation function, sigmoid activation function etc.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Activation function used depends on the problem description, either binary classification, categorical classification, multi-classification etc.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2034075"/>
            <a:ext cx="4101025" cy="29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7256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https://www.sas.com/en_us/insights/analytics/what-is-artificial-intelligence.html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https://www.getfilecloud.com/blog/2018/06/top-5-limitations-of-machine-learning-in-an-enterprise-setting/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https://www.forbes.com/sites/bernardmarr/2018/10/01/what-is-deep-learning-ai-a-simple-guide-with-8-practical-examples/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https://www.guru99.com/machine-learning-vs-deep-learning.html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https://www.freecodecamp.org/news/want-to-know-how-deep-learning-works-heres-a-quick-guide-for-everyone-1aedeca88076/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https://en.wikipedia.org/wiki/Activation_function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https://www.tensorflow.org/tutorials/keras/classification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https://www.tensorflow.org/tutorials/images/cnn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us: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Your Company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123 Your Street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Your City, ST 12345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no_reply@example.com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www.example.com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149" name="Google Shape;149;p26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Artificial Intelligence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Artificial Intelligence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AI is the science and engineering of making intelligent computers and machines.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AI is the process where we program computers to perform complex tasks.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With AI machines can be able to learn from experiences.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AI allows machines to perform human like tasks.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AI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Reduced Human Errors.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Automate Repetitive Tasks.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Quickly Executes Complex Operations.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Availability.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Increase Productivity to Humans.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AI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7695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Self Driving Cars</a:t>
            </a:r>
            <a:r>
              <a:rPr lang="en">
                <a:solidFill>
                  <a:srgbClr val="434343"/>
                </a:solidFill>
              </a:rPr>
              <a:t>. e.g Tesla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Recommender Systems. </a:t>
            </a:r>
            <a:r>
              <a:rPr lang="en">
                <a:solidFill>
                  <a:srgbClr val="434343"/>
                </a:solidFill>
              </a:rPr>
              <a:t>e</a:t>
            </a:r>
            <a:r>
              <a:rPr lang="en">
                <a:solidFill>
                  <a:srgbClr val="434343"/>
                </a:solidFill>
              </a:rPr>
              <a:t>.g Facebook and Twitter Friends Suggestions.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Facial Recognition System. E.g Face ID/Lock.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Translations e.g Google Translate.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Image Classification/Clusters e.g Google News and Google Photos.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Robotics.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 of Artificial Intelligence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77525" y="3291950"/>
            <a:ext cx="6470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And Deep Learning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01125" y="1910475"/>
            <a:ext cx="700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field of learning where a machine/computer can be able to perform a task and continue to improve on that tasks based on given training dataset.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machine learning system is trained to perform a task rather than being programmed.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Training takes place by feeding data to the machine learning system to learn from.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Supervised Machine Learning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A situation where the training data contains the desired output.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desired output is sometimes called label or class.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Unsupervised Machine Learning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A situation where the training data does not contain any label or class.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machine learns by clustering the data in seperate groups.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machine Learning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666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Choice of Machine Learning Algorithm.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Requires large training data.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Tedious process of labelling data.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Data is sometimes bias.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