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ED418-3D9B-4CB0-85BF-9E2FB3A4CF26}" v="3" dt="2024-07-29T04:42:03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yakorn Hovongratana" userId="c2e8f3e75048b801" providerId="LiveId" clId="{1FCED418-3D9B-4CB0-85BF-9E2FB3A4CF26}"/>
    <pc:docChg chg="undo custSel modSld">
      <pc:chgData name="Thanyakorn Hovongratana" userId="c2e8f3e75048b801" providerId="LiveId" clId="{1FCED418-3D9B-4CB0-85BF-9E2FB3A4CF26}" dt="2024-07-29T04:42:32.470" v="72" actId="20577"/>
      <pc:docMkLst>
        <pc:docMk/>
      </pc:docMkLst>
      <pc:sldChg chg="addSp delSp modSp mod">
        <pc:chgData name="Thanyakorn Hovongratana" userId="c2e8f3e75048b801" providerId="LiveId" clId="{1FCED418-3D9B-4CB0-85BF-9E2FB3A4CF26}" dt="2024-07-29T04:42:32.470" v="72" actId="20577"/>
        <pc:sldMkLst>
          <pc:docMk/>
          <pc:sldMk cId="149897511" sldId="256"/>
        </pc:sldMkLst>
        <pc:spChg chg="add mod">
          <ac:chgData name="Thanyakorn Hovongratana" userId="c2e8f3e75048b801" providerId="LiveId" clId="{1FCED418-3D9B-4CB0-85BF-9E2FB3A4CF26}" dt="2024-07-29T04:41:56.187" v="15" actId="207"/>
          <ac:spMkLst>
            <pc:docMk/>
            <pc:sldMk cId="149897511" sldId="256"/>
            <ac:spMk id="119" creationId="{FEA5F4D2-9CD9-76CE-EF54-A15FEF80EFB5}"/>
          </ac:spMkLst>
        </pc:spChg>
        <pc:spChg chg="add del mod">
          <ac:chgData name="Thanyakorn Hovongratana" userId="c2e8f3e75048b801" providerId="LiveId" clId="{1FCED418-3D9B-4CB0-85BF-9E2FB3A4CF26}" dt="2024-07-29T04:42:01.749" v="17" actId="478"/>
          <ac:spMkLst>
            <pc:docMk/>
            <pc:sldMk cId="149897511" sldId="256"/>
            <ac:spMk id="120" creationId="{40A856F5-0A8A-3B77-94F0-AA9140A8F690}"/>
          </ac:spMkLst>
        </pc:spChg>
        <pc:spChg chg="add mod">
          <ac:chgData name="Thanyakorn Hovongratana" userId="c2e8f3e75048b801" providerId="LiveId" clId="{1FCED418-3D9B-4CB0-85BF-9E2FB3A4CF26}" dt="2024-07-29T04:42:32.470" v="72" actId="20577"/>
          <ac:spMkLst>
            <pc:docMk/>
            <pc:sldMk cId="149897511" sldId="256"/>
            <ac:spMk id="121" creationId="{CDF5F88A-32CD-BC24-27C6-38B598F601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0EA2-AEC9-45BE-DF7C-98F818DFA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234A3-A446-42E8-85CD-2995F1366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FCF68-8B74-E7D2-D0C1-0ECE2F5D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9B21-14B1-4CCE-B2B4-FA82B20CF8C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57B45-90CB-F3A6-5F3F-FB800CFB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4F6E0-621F-BC30-53C9-999531A9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EE9C-A10D-46E6-BDDC-1D178095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52D8-B86B-764E-A15D-909FD9B7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517B0-EB4A-0E1A-6E92-BB80F1E15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A8142-0F23-D46E-3CD7-1BFC9AB4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9B21-14B1-4CCE-B2B4-FA82B20CF8C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578D8-2FD9-F5D1-4692-7FCF07BE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55CF-98EE-485F-B9C0-F3DC5222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EE9C-A10D-46E6-BDDC-1D178095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5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D29D9-20DE-067D-6675-ADE179521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1F869-2519-4577-9013-7E1BED4CD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7A393-DC1A-EB6A-E965-EC18D7C5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9B21-14B1-4CCE-B2B4-FA82B20CF8C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F8505-25B0-3A83-2B97-5136EA5D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BCAE-EAB3-425F-7094-B6CDF4BE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EE9C-A10D-46E6-BDDC-1D178095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9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EE79-42EF-1E6F-D56B-FE6C0B27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3892-2F24-16A8-8B46-6E71ED391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1B74-D841-1A24-45A8-E5EE76D1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9B21-14B1-4CCE-B2B4-FA82B20CF8C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E1DBF-CAEB-6234-2E41-FA815E43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97886-B811-CABF-9FD1-001F47FF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EE9C-A10D-46E6-BDDC-1D178095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9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A892-6687-CF59-F396-55BB4DE5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36FFD-0213-9607-D058-682F6294F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7622F-AE06-B3D6-13BA-9868BB0A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9B21-14B1-4CCE-B2B4-FA82B20CF8C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AC441-7950-8DD0-70F9-B5EF65FB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8FFF0-F154-FA24-B71A-674B6704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EE9C-A10D-46E6-BDDC-1D178095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6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EDD3-E2EA-547F-0EE7-B7EF846D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BB27-5841-2666-556F-1CE7790A6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93E19-6F90-7677-94CF-6811B84EB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53D86-1E85-4779-3F7B-1306BE3E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9B21-14B1-4CCE-B2B4-FA82B20CF8C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C1BF1-F65D-22E7-F71B-DC809BEC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A7717-D6FD-0B1D-CE8F-8A71EEF3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EE9C-A10D-46E6-BDDC-1D178095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1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BA1A-1E1B-B2B1-6731-0D53E67C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C1C91-6425-DFE9-4D77-A247A5B28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BBF5D-424C-010C-6DAC-C3D61BFA7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57F61-11B6-737E-9655-A12858B7E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629CA-D718-ADC7-FC6F-9C697BB42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24B0A-8A45-70A3-BE6C-175635F8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9B21-14B1-4CCE-B2B4-FA82B20CF8C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7A33BE-2F3F-848E-00DF-31A2D974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8FC9F-59CA-2050-B48D-AEEF5E9A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EE9C-A10D-46E6-BDDC-1D178095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8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7918-BECB-C50E-C6C0-589E5CB3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609C6-5142-ED92-08FE-9D855B4B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9B21-14B1-4CCE-B2B4-FA82B20CF8C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A4373-3AEE-01DA-BB93-BABB7893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99841-6A34-341D-61E9-F706DCEF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EE9C-A10D-46E6-BDDC-1D178095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28401-0F82-D4E8-690A-7B9F86ED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9B21-14B1-4CCE-B2B4-FA82B20CF8C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C98B6-6771-02AA-E9F1-357AE478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D6D95-99AF-6F0A-F98B-76D2D30B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EE9C-A10D-46E6-BDDC-1D178095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4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3689-4635-18DE-0273-B8747AE5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C714-3CAB-4831-0DCF-9C39510B0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F11F2-EB92-37F3-54D9-9ECF9C0D5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7A7AC-0CD1-D47C-EB9C-D726B2D8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9B21-14B1-4CCE-B2B4-FA82B20CF8C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80FC5-2E6D-677A-9FB7-34E2052A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A7153-F4A8-07E6-6DE7-DEE9B0F0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EE9C-A10D-46E6-BDDC-1D178095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2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9E64-F43F-6B20-205F-AB9A904D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AF7C86-5411-1BFF-3EFD-64BC016FB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F66D5-7779-B747-F81B-7EAB2BD0C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392DA-E6B0-7112-B653-13882DBB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9B21-14B1-4CCE-B2B4-FA82B20CF8C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1C241-AF7F-E7E3-6ED6-3051A4D5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80EE2-2052-0610-FE2C-41967BE0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EE9C-A10D-46E6-BDDC-1D178095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6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BB2E52-43C5-30A6-5BA5-286D9478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B079A-FD24-18A5-658B-EF340C3A4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502AF-C9F7-93E8-6B7F-209BA5075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B69B21-14B1-4CCE-B2B4-FA82B20CF8C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958E3-597E-2A94-15BB-3C2AA4E1D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CC350-2789-1E13-B472-FCD47D594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EFEE9C-A10D-46E6-BDDC-1D178095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9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A20D81-49F5-C65E-7A82-CECA0BEAD1B0}"/>
              </a:ext>
            </a:extLst>
          </p:cNvPr>
          <p:cNvSpPr/>
          <p:nvPr/>
        </p:nvSpPr>
        <p:spPr>
          <a:xfrm>
            <a:off x="289560" y="4654296"/>
            <a:ext cx="1673352" cy="7315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Cat Facial 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F684B4-D361-A808-E9F8-A1A9FB765DD8}"/>
              </a:ext>
            </a:extLst>
          </p:cNvPr>
          <p:cNvSpPr/>
          <p:nvPr/>
        </p:nvSpPr>
        <p:spPr>
          <a:xfrm>
            <a:off x="289560" y="728472"/>
            <a:ext cx="1673352" cy="7315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Landmark Vectors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D191C2-DD64-E38C-CB66-713D89AFD0C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1962912" y="1094232"/>
            <a:ext cx="6065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BDC6C7-BF07-EB78-67D2-6445F3C46CAD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1962912" y="5020056"/>
            <a:ext cx="6065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538A68F-5728-9591-A491-2D5E75D8B2D6}"/>
              </a:ext>
            </a:extLst>
          </p:cNvPr>
          <p:cNvSpPr/>
          <p:nvPr/>
        </p:nvSpPr>
        <p:spPr>
          <a:xfrm>
            <a:off x="2569464" y="728472"/>
            <a:ext cx="1673352" cy="7315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Classical ML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DB3BF-E3A2-2771-A6D7-78C6ECF7DD15}"/>
              </a:ext>
            </a:extLst>
          </p:cNvPr>
          <p:cNvSpPr/>
          <p:nvPr/>
        </p:nvSpPr>
        <p:spPr>
          <a:xfrm>
            <a:off x="2569464" y="2206752"/>
            <a:ext cx="1673352" cy="7315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MLP-Based DL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0524BE-29C1-CADF-9C28-5B2B6B93F64E}"/>
              </a:ext>
            </a:extLst>
          </p:cNvPr>
          <p:cNvSpPr/>
          <p:nvPr/>
        </p:nvSpPr>
        <p:spPr>
          <a:xfrm>
            <a:off x="2569464" y="4654296"/>
            <a:ext cx="1673352" cy="7315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CNN-Based DL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F72FBDD-B36F-A23C-75F4-72C30552A3F5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1962912" y="1094232"/>
            <a:ext cx="606552" cy="14782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FEF37D6-7893-E1A4-5F82-6F265CF2368C}"/>
              </a:ext>
            </a:extLst>
          </p:cNvPr>
          <p:cNvSpPr/>
          <p:nvPr/>
        </p:nvSpPr>
        <p:spPr>
          <a:xfrm>
            <a:off x="4684776" y="3432048"/>
            <a:ext cx="1673352" cy="7315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Concatenate Layer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AB63F0C-318D-47D0-A2D3-BD0BE5D332CE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4242816" y="2572512"/>
            <a:ext cx="441960" cy="122529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781A8CE-E530-BCD7-0214-5A39A12F446E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4242816" y="3797808"/>
            <a:ext cx="441960" cy="12222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D7C747-1DB3-DF0F-878B-89D897B5B73E}"/>
              </a:ext>
            </a:extLst>
          </p:cNvPr>
          <p:cNvCxnSpPr>
            <a:cxnSpLocks/>
            <a:stCxn id="18" idx="3"/>
            <a:endCxn id="32" idx="1"/>
          </p:cNvCxnSpPr>
          <p:nvPr/>
        </p:nvCxnSpPr>
        <p:spPr>
          <a:xfrm>
            <a:off x="6358128" y="3797808"/>
            <a:ext cx="341376" cy="6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2D5E5FD-5F06-FD1E-6A26-82502862748E}"/>
              </a:ext>
            </a:extLst>
          </p:cNvPr>
          <p:cNvSpPr/>
          <p:nvPr/>
        </p:nvSpPr>
        <p:spPr>
          <a:xfrm>
            <a:off x="6699504" y="2206752"/>
            <a:ext cx="1673352" cy="7315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Output Model 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667CC9-E2A0-C217-A9C5-6AA476BCB4CD}"/>
              </a:ext>
            </a:extLst>
          </p:cNvPr>
          <p:cNvCxnSpPr>
            <a:cxnSpLocks/>
            <a:stCxn id="11" idx="3"/>
            <a:endCxn id="42" idx="1"/>
          </p:cNvCxnSpPr>
          <p:nvPr/>
        </p:nvCxnSpPr>
        <p:spPr>
          <a:xfrm>
            <a:off x="4242816" y="1094232"/>
            <a:ext cx="2456688" cy="6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98FBE3B-51BF-8995-05DD-978927232E0F}"/>
              </a:ext>
            </a:extLst>
          </p:cNvPr>
          <p:cNvSpPr/>
          <p:nvPr/>
        </p:nvSpPr>
        <p:spPr>
          <a:xfrm>
            <a:off x="6699504" y="3438144"/>
            <a:ext cx="1673352" cy="7315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Output Model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C7B212-4F14-73B6-A00F-445FDD5CB966}"/>
              </a:ext>
            </a:extLst>
          </p:cNvPr>
          <p:cNvSpPr/>
          <p:nvPr/>
        </p:nvSpPr>
        <p:spPr>
          <a:xfrm>
            <a:off x="6699504" y="4666488"/>
            <a:ext cx="1673352" cy="7315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Output Model 4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7F690F-8D8E-6D82-1A44-69FADAE9CCFA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>
            <a:off x="4242816" y="2572512"/>
            <a:ext cx="24566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33C89AB-5295-C46B-EB61-1FF07BC84482}"/>
              </a:ext>
            </a:extLst>
          </p:cNvPr>
          <p:cNvCxnSpPr>
            <a:cxnSpLocks/>
            <a:stCxn id="14" idx="3"/>
            <a:endCxn id="33" idx="1"/>
          </p:cNvCxnSpPr>
          <p:nvPr/>
        </p:nvCxnSpPr>
        <p:spPr>
          <a:xfrm>
            <a:off x="4242816" y="5020056"/>
            <a:ext cx="2456688" cy="1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B0A9846-C5A5-8E50-8CB3-8223F143B90F}"/>
              </a:ext>
            </a:extLst>
          </p:cNvPr>
          <p:cNvSpPr/>
          <p:nvPr/>
        </p:nvSpPr>
        <p:spPr>
          <a:xfrm>
            <a:off x="6699504" y="734568"/>
            <a:ext cx="1673352" cy="7315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Output Model 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BE7E9F2-DB22-6EBE-7C0F-627333D0BA00}"/>
              </a:ext>
            </a:extLst>
          </p:cNvPr>
          <p:cNvCxnSpPr/>
          <p:nvPr/>
        </p:nvCxnSpPr>
        <p:spPr>
          <a:xfrm>
            <a:off x="8586216" y="118872"/>
            <a:ext cx="0" cy="6455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D441C58-5941-2553-D647-7CCCED00AD94}"/>
              </a:ext>
            </a:extLst>
          </p:cNvPr>
          <p:cNvSpPr txBox="1"/>
          <p:nvPr/>
        </p:nvSpPr>
        <p:spPr>
          <a:xfrm>
            <a:off x="2913888" y="91441"/>
            <a:ext cx="309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Supervised Classification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FF68CE-D6EB-6D36-53A6-30F5788E9FCC}"/>
              </a:ext>
            </a:extLst>
          </p:cNvPr>
          <p:cNvSpPr txBox="1"/>
          <p:nvPr/>
        </p:nvSpPr>
        <p:spPr>
          <a:xfrm>
            <a:off x="8659369" y="118872"/>
            <a:ext cx="353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Semi- Supervised Classification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486DD84-B395-DEA7-88C5-23F6BDE6ABC2}"/>
              </a:ext>
            </a:extLst>
          </p:cNvPr>
          <p:cNvSpPr/>
          <p:nvPr/>
        </p:nvSpPr>
        <p:spPr>
          <a:xfrm>
            <a:off x="10471404" y="3796284"/>
            <a:ext cx="1673352" cy="7315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FixMatch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1258C8-EDE8-63CF-9164-51FC2CA21321}"/>
              </a:ext>
            </a:extLst>
          </p:cNvPr>
          <p:cNvSpPr/>
          <p:nvPr/>
        </p:nvSpPr>
        <p:spPr>
          <a:xfrm>
            <a:off x="8714232" y="3794760"/>
            <a:ext cx="1673352" cy="7315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Mean Teacher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07803E-FFD0-35C7-5C01-E56CA23700C8}"/>
              </a:ext>
            </a:extLst>
          </p:cNvPr>
          <p:cNvSpPr/>
          <p:nvPr/>
        </p:nvSpPr>
        <p:spPr>
          <a:xfrm>
            <a:off x="9589008" y="5843016"/>
            <a:ext cx="1673352" cy="7315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Dataset: </a:t>
            </a:r>
            <a:r>
              <a:rPr lang="en-US" dirty="0" err="1">
                <a:solidFill>
                  <a:sysClr val="windowText" lastClr="000000"/>
                </a:solidFill>
              </a:rPr>
              <a:t>CatFLW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B97ED1-D3B8-CFE5-16A6-CD19AFF9E1E9}"/>
              </a:ext>
            </a:extLst>
          </p:cNvPr>
          <p:cNvSpPr/>
          <p:nvPr/>
        </p:nvSpPr>
        <p:spPr>
          <a:xfrm>
            <a:off x="9589008" y="728472"/>
            <a:ext cx="1673352" cy="7315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Best Model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42A17CC-3F0E-3854-EB00-8A0D1C1209C6}"/>
              </a:ext>
            </a:extLst>
          </p:cNvPr>
          <p:cNvCxnSpPr>
            <a:stCxn id="42" idx="3"/>
            <a:endCxn id="53" idx="1"/>
          </p:cNvCxnSpPr>
          <p:nvPr/>
        </p:nvCxnSpPr>
        <p:spPr>
          <a:xfrm flipV="1">
            <a:off x="8372856" y="1094232"/>
            <a:ext cx="1216152" cy="6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746359-67CD-6021-20C1-4A4191EA7ED6}"/>
              </a:ext>
            </a:extLst>
          </p:cNvPr>
          <p:cNvCxnSpPr>
            <a:cxnSpLocks/>
            <a:stCxn id="33" idx="3"/>
            <a:endCxn id="53" idx="1"/>
          </p:cNvCxnSpPr>
          <p:nvPr/>
        </p:nvCxnSpPr>
        <p:spPr>
          <a:xfrm flipV="1">
            <a:off x="8372856" y="1094232"/>
            <a:ext cx="1216152" cy="3938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1A99720-6299-DA0A-6A1B-7C64042CE40E}"/>
              </a:ext>
            </a:extLst>
          </p:cNvPr>
          <p:cNvCxnSpPr>
            <a:cxnSpLocks/>
            <a:stCxn id="32" idx="3"/>
            <a:endCxn id="53" idx="1"/>
          </p:cNvCxnSpPr>
          <p:nvPr/>
        </p:nvCxnSpPr>
        <p:spPr>
          <a:xfrm flipV="1">
            <a:off x="8372856" y="1094232"/>
            <a:ext cx="1216152" cy="2709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9E3355-C8A9-B27D-D4D6-29699EA360BE}"/>
              </a:ext>
            </a:extLst>
          </p:cNvPr>
          <p:cNvCxnSpPr>
            <a:cxnSpLocks/>
            <a:stCxn id="28" idx="3"/>
            <a:endCxn id="53" idx="1"/>
          </p:cNvCxnSpPr>
          <p:nvPr/>
        </p:nvCxnSpPr>
        <p:spPr>
          <a:xfrm flipV="1">
            <a:off x="8372856" y="1094232"/>
            <a:ext cx="1216152" cy="1478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56AFED2-241B-BCEF-77C1-C001EB383485}"/>
              </a:ext>
            </a:extLst>
          </p:cNvPr>
          <p:cNvCxnSpPr>
            <a:cxnSpLocks/>
            <a:stCxn id="53" idx="2"/>
            <a:endCxn id="49" idx="0"/>
          </p:cNvCxnSpPr>
          <p:nvPr/>
        </p:nvCxnSpPr>
        <p:spPr>
          <a:xfrm rot="16200000" flipH="1">
            <a:off x="9698736" y="2186940"/>
            <a:ext cx="2336292" cy="8823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AA5907B-FBD3-A105-6675-33B15F547697}"/>
              </a:ext>
            </a:extLst>
          </p:cNvPr>
          <p:cNvCxnSpPr>
            <a:cxnSpLocks/>
            <a:stCxn id="53" idx="2"/>
            <a:endCxn id="51" idx="0"/>
          </p:cNvCxnSpPr>
          <p:nvPr/>
        </p:nvCxnSpPr>
        <p:spPr>
          <a:xfrm rot="5400000">
            <a:off x="8820912" y="2189988"/>
            <a:ext cx="2334768" cy="8747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3583335-CE21-8785-E894-B1D5B36858A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rot="16200000" flipH="1">
            <a:off x="9329928" y="4747260"/>
            <a:ext cx="1316736" cy="8747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1F9D860-2FEF-2600-15CD-E4F4E791A431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 rot="5400000">
            <a:off x="10209276" y="4744212"/>
            <a:ext cx="1315212" cy="8823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232FD10-F44B-984B-1959-492253A337A0}"/>
              </a:ext>
            </a:extLst>
          </p:cNvPr>
          <p:cNvSpPr txBox="1"/>
          <p:nvPr/>
        </p:nvSpPr>
        <p:spPr>
          <a:xfrm>
            <a:off x="10543033" y="5330951"/>
            <a:ext cx="123139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2F609CF-1D11-6DBD-C72A-09E3AD46EC53}"/>
              </a:ext>
            </a:extLst>
          </p:cNvPr>
          <p:cNvSpPr txBox="1"/>
          <p:nvPr/>
        </p:nvSpPr>
        <p:spPr>
          <a:xfrm>
            <a:off x="143256" y="1590271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 , y) coordinates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6AD4D4-9907-FF6F-FE00-EDCC03C7B4A9}"/>
              </a:ext>
            </a:extLst>
          </p:cNvPr>
          <p:cNvSpPr txBox="1"/>
          <p:nvPr/>
        </p:nvSpPr>
        <p:spPr>
          <a:xfrm>
            <a:off x="251461" y="5493757"/>
            <a:ext cx="174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Pixels in RGB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5E125F0-8E91-8DFE-7E6D-266A93B833FB}"/>
              </a:ext>
            </a:extLst>
          </p:cNvPr>
          <p:cNvSpPr txBox="1"/>
          <p:nvPr/>
        </p:nvSpPr>
        <p:spPr>
          <a:xfrm>
            <a:off x="289560" y="5970954"/>
            <a:ext cx="808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Result: Model 3 should produce the best result – highest accuracy among the 4 models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3AC178F-88F2-FA98-6447-5A4852B1F82B}"/>
              </a:ext>
            </a:extLst>
          </p:cNvPr>
          <p:cNvSpPr txBox="1"/>
          <p:nvPr/>
        </p:nvSpPr>
        <p:spPr>
          <a:xfrm>
            <a:off x="414528" y="419439"/>
            <a:ext cx="1423416" cy="27699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Boss/Keng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DEA7F6F-6BA5-744A-489B-4073516C9229}"/>
              </a:ext>
            </a:extLst>
          </p:cNvPr>
          <p:cNvSpPr txBox="1"/>
          <p:nvPr/>
        </p:nvSpPr>
        <p:spPr>
          <a:xfrm>
            <a:off x="2694432" y="418654"/>
            <a:ext cx="1423416" cy="27699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Boss/Keng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67643F0-5609-1246-E4F6-4B51F5E41105}"/>
              </a:ext>
            </a:extLst>
          </p:cNvPr>
          <p:cNvSpPr txBox="1"/>
          <p:nvPr/>
        </p:nvSpPr>
        <p:spPr>
          <a:xfrm>
            <a:off x="2694432" y="1867268"/>
            <a:ext cx="1423416" cy="27699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Boss/Keng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3D33387-AC16-CE19-D150-0A2630135976}"/>
              </a:ext>
            </a:extLst>
          </p:cNvPr>
          <p:cNvSpPr txBox="1"/>
          <p:nvPr/>
        </p:nvSpPr>
        <p:spPr>
          <a:xfrm>
            <a:off x="6871717" y="407093"/>
            <a:ext cx="1423416" cy="27699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Boss/Keng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CDA39FA-B2C7-1415-86A0-20556BA54F7C}"/>
              </a:ext>
            </a:extLst>
          </p:cNvPr>
          <p:cNvSpPr txBox="1"/>
          <p:nvPr/>
        </p:nvSpPr>
        <p:spPr>
          <a:xfrm>
            <a:off x="6859525" y="1879277"/>
            <a:ext cx="1423416" cy="27699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Boss/Keng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28B8BBF-8514-3EF8-9E29-795263609201}"/>
              </a:ext>
            </a:extLst>
          </p:cNvPr>
          <p:cNvSpPr txBox="1"/>
          <p:nvPr/>
        </p:nvSpPr>
        <p:spPr>
          <a:xfrm>
            <a:off x="4821936" y="3101116"/>
            <a:ext cx="1423416" cy="27699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Nut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69AB856-16E3-A8B1-AC2D-879340A17DD6}"/>
              </a:ext>
            </a:extLst>
          </p:cNvPr>
          <p:cNvSpPr txBox="1"/>
          <p:nvPr/>
        </p:nvSpPr>
        <p:spPr>
          <a:xfrm>
            <a:off x="6824472" y="3094982"/>
            <a:ext cx="1423416" cy="27699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Nut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A5F4D2-9CD9-76CE-EF54-A15FEF80EFB5}"/>
              </a:ext>
            </a:extLst>
          </p:cNvPr>
          <p:cNvSpPr txBox="1"/>
          <p:nvPr/>
        </p:nvSpPr>
        <p:spPr>
          <a:xfrm>
            <a:off x="405384" y="2956482"/>
            <a:ext cx="1423416" cy="27699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Grace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DF5F88A-32CD-BC24-27C6-38B598F60106}"/>
              </a:ext>
            </a:extLst>
          </p:cNvPr>
          <p:cNvSpPr/>
          <p:nvPr/>
        </p:nvSpPr>
        <p:spPr>
          <a:xfrm>
            <a:off x="306323" y="3277938"/>
            <a:ext cx="1673352" cy="9524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Get more Images (Ref: </a:t>
            </a:r>
            <a:r>
              <a:rPr lang="en-US" dirty="0" err="1">
                <a:solidFill>
                  <a:sysClr val="windowText" lastClr="000000"/>
                </a:solidFill>
              </a:rPr>
              <a:t>AffectNet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89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508BFC-AD97-46FC-D7C4-9A310FE96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872" y="436084"/>
            <a:ext cx="9050782" cy="54345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5CB591-E911-2176-95EA-2CEE16EB9960}"/>
              </a:ext>
            </a:extLst>
          </p:cNvPr>
          <p:cNvSpPr/>
          <p:nvPr/>
        </p:nvSpPr>
        <p:spPr>
          <a:xfrm>
            <a:off x="8385048" y="3163824"/>
            <a:ext cx="1839606" cy="2706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BED393-1A40-7369-2507-C5EEB982396A}"/>
              </a:ext>
            </a:extLst>
          </p:cNvPr>
          <p:cNvSpPr/>
          <p:nvPr/>
        </p:nvSpPr>
        <p:spPr>
          <a:xfrm>
            <a:off x="5699263" y="734660"/>
            <a:ext cx="2313929" cy="2429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8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91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Thanyakorn Hovongratana</dc:creator>
  <cp:lastModifiedBy>Thanyakorn Hovongratana</cp:lastModifiedBy>
  <cp:revision>1</cp:revision>
  <dcterms:created xsi:type="dcterms:W3CDTF">2024-07-29T03:46:58Z</dcterms:created>
  <dcterms:modified xsi:type="dcterms:W3CDTF">2024-07-29T04:42:39Z</dcterms:modified>
</cp:coreProperties>
</file>