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3"/>
    <p:sldId id="261" r:id="rId4"/>
    <p:sldId id="310" r:id="rId5"/>
    <p:sldId id="309" r:id="rId6"/>
    <p:sldId id="311" r:id="rId7"/>
    <p:sldId id="313" r:id="rId8"/>
    <p:sldId id="314" r:id="rId9"/>
    <p:sldId id="317" r:id="rId10"/>
    <p:sldId id="318" r:id="rId11"/>
    <p:sldId id="315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23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2668429"/>
                <a:gd name="connsiteY0-66" fmla="*/ 1165539 h 1165539"/>
                <a:gd name="connsiteX1-67" fmla="*/ 1155859 w 2668429"/>
                <a:gd name="connsiteY1-68" fmla="*/ 0 h 1165539"/>
                <a:gd name="connsiteX2-69" fmla="*/ 2668429 w 2668429"/>
                <a:gd name="connsiteY2-70" fmla="*/ 346575 h 1165539"/>
                <a:gd name="connsiteX3-71" fmla="*/ 0 w 2668429"/>
                <a:gd name="connsiteY3-72" fmla="*/ 1165539 h 1165539"/>
              </a:gdLst>
              <a:ahLst/>
              <a:cxnLst>
                <a:cxn ang="0">
                  <a:pos x="connsiteX0-65" y="connsiteY0-66"/>
                </a:cxn>
                <a:cxn ang="0">
                  <a:pos x="connsiteX1-67" y="connsiteY1-68"/>
                </a:cxn>
                <a:cxn ang="0">
                  <a:pos x="connsiteX2-69" y="connsiteY2-70"/>
                </a:cxn>
                <a:cxn ang="0">
                  <a:pos x="connsiteX3-71" y="connsiteY3-72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</a:gdLst>
              <a:ahLst/>
              <a:cxnLst>
                <a:cxn ang="0">
                  <a:pos x="connsiteX0-121" y="connsiteY0-122"/>
                </a:cxn>
                <a:cxn ang="0">
                  <a:pos x="connsiteX1-123" y="connsiteY1-124"/>
                </a:cxn>
                <a:cxn ang="0">
                  <a:pos x="connsiteX2-125" y="connsiteY2-126"/>
                </a:cxn>
                <a:cxn ang="0">
                  <a:pos x="connsiteX3-127" y="connsiteY3-128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3633787"/>
                <a:gd name="connsiteY0-146" fmla="*/ 716280 h 1357607"/>
                <a:gd name="connsiteX1-147" fmla="*/ 3633787 w 3633787"/>
                <a:gd name="connsiteY1-148" fmla="*/ 0 h 1357607"/>
                <a:gd name="connsiteX2-149" fmla="*/ 967740 w 3633787"/>
                <a:gd name="connsiteY2-150" fmla="*/ 1357607 h 1357607"/>
                <a:gd name="connsiteX3-151" fmla="*/ 0 w 3633787"/>
                <a:gd name="connsiteY3-152" fmla="*/ 716280 h 1357607"/>
              </a:gdLst>
              <a:ahLst/>
              <a:cxnLst>
                <a:cxn ang="0">
                  <a:pos x="connsiteX0-145" y="connsiteY0-146"/>
                </a:cxn>
                <a:cxn ang="0">
                  <a:pos x="connsiteX1-147" y="connsiteY1-148"/>
                </a:cxn>
                <a:cxn ang="0">
                  <a:pos x="connsiteX2-149" y="connsiteY2-150"/>
                </a:cxn>
                <a:cxn ang="0">
                  <a:pos x="connsiteX3-151" y="connsiteY3-152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529262"/>
                <a:gd name="connsiteY0-178" fmla="*/ 0 h 720562"/>
                <a:gd name="connsiteX1-179" fmla="*/ 5529262 w 5529262"/>
                <a:gd name="connsiteY1-180" fmla="*/ 12678 h 720562"/>
                <a:gd name="connsiteX2-181" fmla="*/ 1920240 w 5529262"/>
                <a:gd name="connsiteY2-182" fmla="*/ 720562 h 720562"/>
                <a:gd name="connsiteX3-183" fmla="*/ 0 w 5529262"/>
                <a:gd name="connsiteY3-184" fmla="*/ 0 h 720562"/>
                <a:gd name="connsiteX0-185" fmla="*/ 0 w 5524500"/>
                <a:gd name="connsiteY0-186" fmla="*/ 0 h 720562"/>
                <a:gd name="connsiteX1-187" fmla="*/ 5524500 w 5524500"/>
                <a:gd name="connsiteY1-188" fmla="*/ 8716 h 720562"/>
                <a:gd name="connsiteX2-189" fmla="*/ 1920240 w 5524500"/>
                <a:gd name="connsiteY2-190" fmla="*/ 720562 h 720562"/>
                <a:gd name="connsiteX3-191" fmla="*/ 0 w 5524500"/>
                <a:gd name="connsiteY3-192" fmla="*/ 0 h 720562"/>
                <a:gd name="connsiteX0-193" fmla="*/ 0 w 5529263"/>
                <a:gd name="connsiteY0-194" fmla="*/ 0 h 720562"/>
                <a:gd name="connsiteX1-195" fmla="*/ 5529263 w 5529263"/>
                <a:gd name="connsiteY1-196" fmla="*/ 8716 h 720562"/>
                <a:gd name="connsiteX2-197" fmla="*/ 1920240 w 5529263"/>
                <a:gd name="connsiteY2-198" fmla="*/ 720562 h 720562"/>
                <a:gd name="connsiteX3-199" fmla="*/ 0 w 5529263"/>
                <a:gd name="connsiteY3-200" fmla="*/ 0 h 720562"/>
              </a:gdLst>
              <a:ahLst/>
              <a:cxnLst>
                <a:cxn ang="0">
                  <a:pos x="connsiteX0-193" y="connsiteY0-194"/>
                </a:cxn>
                <a:cxn ang="0">
                  <a:pos x="connsiteX1-195" y="connsiteY1-196"/>
                </a:cxn>
                <a:cxn ang="0">
                  <a:pos x="connsiteX2-197" y="connsiteY2-198"/>
                </a:cxn>
                <a:cxn ang="0">
                  <a:pos x="connsiteX3-199" y="connsiteY3-200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276850"/>
                <a:gd name="connsiteY0-178" fmla="*/ 320106 h 1040668"/>
                <a:gd name="connsiteX1-179" fmla="*/ 5276850 w 5276850"/>
                <a:gd name="connsiteY1-180" fmla="*/ 0 h 1040668"/>
                <a:gd name="connsiteX2-181" fmla="*/ 1920240 w 5276850"/>
                <a:gd name="connsiteY2-182" fmla="*/ 1040668 h 1040668"/>
                <a:gd name="connsiteX3-183" fmla="*/ 0 w 5276850"/>
                <a:gd name="connsiteY3-184" fmla="*/ 320106 h 1040668"/>
                <a:gd name="connsiteX0-185" fmla="*/ 1356360 w 3356610"/>
                <a:gd name="connsiteY0-186" fmla="*/ 0 h 1750611"/>
                <a:gd name="connsiteX1-187" fmla="*/ 3356610 w 3356610"/>
                <a:gd name="connsiteY1-188" fmla="*/ 709943 h 1750611"/>
                <a:gd name="connsiteX2-189" fmla="*/ 0 w 3356610"/>
                <a:gd name="connsiteY2-190" fmla="*/ 1750611 h 1750611"/>
                <a:gd name="connsiteX3-191" fmla="*/ 1356360 w 3356610"/>
                <a:gd name="connsiteY3-192" fmla="*/ 0 h 1750611"/>
                <a:gd name="connsiteX0-193" fmla="*/ 1356360 w 3310890"/>
                <a:gd name="connsiteY0-194" fmla="*/ 0 h 1750611"/>
                <a:gd name="connsiteX1-195" fmla="*/ 3310890 w 3310890"/>
                <a:gd name="connsiteY1-196" fmla="*/ 728959 h 1750611"/>
                <a:gd name="connsiteX2-197" fmla="*/ 0 w 3310890"/>
                <a:gd name="connsiteY2-198" fmla="*/ 1750611 h 1750611"/>
                <a:gd name="connsiteX3-199" fmla="*/ 1356360 w 3310890"/>
                <a:gd name="connsiteY3-200" fmla="*/ 0 h 1750611"/>
                <a:gd name="connsiteX0-201" fmla="*/ 1356360 w 3257550"/>
                <a:gd name="connsiteY0-202" fmla="*/ 0 h 1750611"/>
                <a:gd name="connsiteX1-203" fmla="*/ 3257550 w 3257550"/>
                <a:gd name="connsiteY1-204" fmla="*/ 703604 h 1750611"/>
                <a:gd name="connsiteX2-205" fmla="*/ 0 w 3257550"/>
                <a:gd name="connsiteY2-206" fmla="*/ 1750611 h 1750611"/>
                <a:gd name="connsiteX3-207" fmla="*/ 1356360 w 3257550"/>
                <a:gd name="connsiteY3-208" fmla="*/ 0 h 1750611"/>
              </a:gdLst>
              <a:ahLst/>
              <a:cxnLst>
                <a:cxn ang="0">
                  <a:pos x="connsiteX0-201" y="connsiteY0-202"/>
                </a:cxn>
                <a:cxn ang="0">
                  <a:pos x="connsiteX1-203" y="connsiteY1-204"/>
                </a:cxn>
                <a:cxn ang="0">
                  <a:pos x="connsiteX2-205" y="connsiteY2-206"/>
                </a:cxn>
                <a:cxn ang="0">
                  <a:pos x="connsiteX3-207" y="connsiteY3-208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276850"/>
                <a:gd name="connsiteY0-178" fmla="*/ 320106 h 1040668"/>
                <a:gd name="connsiteX1-179" fmla="*/ 5276850 w 5276850"/>
                <a:gd name="connsiteY1-180" fmla="*/ 0 h 1040668"/>
                <a:gd name="connsiteX2-181" fmla="*/ 1920240 w 5276850"/>
                <a:gd name="connsiteY2-182" fmla="*/ 1040668 h 1040668"/>
                <a:gd name="connsiteX3-183" fmla="*/ 0 w 5276850"/>
                <a:gd name="connsiteY3-184" fmla="*/ 320106 h 1040668"/>
                <a:gd name="connsiteX0-185" fmla="*/ 1356360 w 3356610"/>
                <a:gd name="connsiteY0-186" fmla="*/ 0 h 1750611"/>
                <a:gd name="connsiteX1-187" fmla="*/ 3356610 w 3356610"/>
                <a:gd name="connsiteY1-188" fmla="*/ 709943 h 1750611"/>
                <a:gd name="connsiteX2-189" fmla="*/ 0 w 3356610"/>
                <a:gd name="connsiteY2-190" fmla="*/ 1750611 h 1750611"/>
                <a:gd name="connsiteX3-191" fmla="*/ 1356360 w 3356610"/>
                <a:gd name="connsiteY3-192" fmla="*/ 0 h 1750611"/>
                <a:gd name="connsiteX0-193" fmla="*/ 1356360 w 3737610"/>
                <a:gd name="connsiteY0-194" fmla="*/ 98249 h 1848860"/>
                <a:gd name="connsiteX1-195" fmla="*/ 3737610 w 3737610"/>
                <a:gd name="connsiteY1-196" fmla="*/ 0 h 1848860"/>
                <a:gd name="connsiteX2-197" fmla="*/ 0 w 3737610"/>
                <a:gd name="connsiteY2-198" fmla="*/ 1848860 h 1848860"/>
                <a:gd name="connsiteX3-199" fmla="*/ 1356360 w 3737610"/>
                <a:gd name="connsiteY3-200" fmla="*/ 98249 h 1848860"/>
                <a:gd name="connsiteX0-201" fmla="*/ 0 w 2381250"/>
                <a:gd name="connsiteY0-202" fmla="*/ 98249 h 2213339"/>
                <a:gd name="connsiteX1-203" fmla="*/ 2381250 w 2381250"/>
                <a:gd name="connsiteY1-204" fmla="*/ 0 h 2213339"/>
                <a:gd name="connsiteX2-205" fmla="*/ 624840 w 2381250"/>
                <a:gd name="connsiteY2-206" fmla="*/ 2213339 h 2213339"/>
                <a:gd name="connsiteX3-207" fmla="*/ 0 w 2381250"/>
                <a:gd name="connsiteY3-208" fmla="*/ 98249 h 2213339"/>
                <a:gd name="connsiteX0-209" fmla="*/ 0 w 1962150"/>
                <a:gd name="connsiteY0-210" fmla="*/ 0 h 2226018"/>
                <a:gd name="connsiteX1-211" fmla="*/ 1962150 w 1962150"/>
                <a:gd name="connsiteY1-212" fmla="*/ 12679 h 2226018"/>
                <a:gd name="connsiteX2-213" fmla="*/ 205740 w 1962150"/>
                <a:gd name="connsiteY2-214" fmla="*/ 2226018 h 2226018"/>
                <a:gd name="connsiteX3-215" fmla="*/ 0 w 1962150"/>
                <a:gd name="connsiteY3-216" fmla="*/ 0 h 2226018"/>
                <a:gd name="connsiteX0-217" fmla="*/ 0 w 2247900"/>
                <a:gd name="connsiteY0-218" fmla="*/ 3168 h 2213339"/>
                <a:gd name="connsiteX1-219" fmla="*/ 2247900 w 2247900"/>
                <a:gd name="connsiteY1-220" fmla="*/ 0 h 2213339"/>
                <a:gd name="connsiteX2-221" fmla="*/ 491490 w 2247900"/>
                <a:gd name="connsiteY2-222" fmla="*/ 2213339 h 2213339"/>
                <a:gd name="connsiteX3-223" fmla="*/ 0 w 2247900"/>
                <a:gd name="connsiteY3-224" fmla="*/ 3168 h 2213339"/>
                <a:gd name="connsiteX0-225" fmla="*/ 0 w 2324100"/>
                <a:gd name="connsiteY0-226" fmla="*/ 3168 h 2213339"/>
                <a:gd name="connsiteX1-227" fmla="*/ 2324100 w 2324100"/>
                <a:gd name="connsiteY1-228" fmla="*/ 0 h 2213339"/>
                <a:gd name="connsiteX2-229" fmla="*/ 567690 w 2324100"/>
                <a:gd name="connsiteY2-230" fmla="*/ 2213339 h 2213339"/>
                <a:gd name="connsiteX3-231" fmla="*/ 0 w 2324100"/>
                <a:gd name="connsiteY3-232" fmla="*/ 3168 h 2213339"/>
              </a:gdLst>
              <a:ahLst/>
              <a:cxnLst>
                <a:cxn ang="0">
                  <a:pos x="connsiteX0-225" y="connsiteY0-226"/>
                </a:cxn>
                <a:cxn ang="0">
                  <a:pos x="connsiteX1-227" y="connsiteY1-228"/>
                </a:cxn>
                <a:cxn ang="0">
                  <a:pos x="connsiteX2-229" y="connsiteY2-230"/>
                </a:cxn>
                <a:cxn ang="0">
                  <a:pos x="connsiteX3-231" y="connsiteY3-232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276850"/>
                <a:gd name="connsiteY0-178" fmla="*/ 320106 h 1040668"/>
                <a:gd name="connsiteX1-179" fmla="*/ 5276850 w 5276850"/>
                <a:gd name="connsiteY1-180" fmla="*/ 0 h 1040668"/>
                <a:gd name="connsiteX2-181" fmla="*/ 1920240 w 5276850"/>
                <a:gd name="connsiteY2-182" fmla="*/ 1040668 h 1040668"/>
                <a:gd name="connsiteX3-183" fmla="*/ 0 w 5276850"/>
                <a:gd name="connsiteY3-184" fmla="*/ 320106 h 1040668"/>
                <a:gd name="connsiteX0-185" fmla="*/ 1356360 w 3356610"/>
                <a:gd name="connsiteY0-186" fmla="*/ 0 h 1750611"/>
                <a:gd name="connsiteX1-187" fmla="*/ 3356610 w 3356610"/>
                <a:gd name="connsiteY1-188" fmla="*/ 709943 h 1750611"/>
                <a:gd name="connsiteX2-189" fmla="*/ 0 w 3356610"/>
                <a:gd name="connsiteY2-190" fmla="*/ 1750611 h 1750611"/>
                <a:gd name="connsiteX3-191" fmla="*/ 1356360 w 3356610"/>
                <a:gd name="connsiteY3-192" fmla="*/ 0 h 1750611"/>
                <a:gd name="connsiteX0-193" fmla="*/ 1356360 w 3737610"/>
                <a:gd name="connsiteY0-194" fmla="*/ 98249 h 1848860"/>
                <a:gd name="connsiteX1-195" fmla="*/ 3737610 w 3737610"/>
                <a:gd name="connsiteY1-196" fmla="*/ 0 h 1848860"/>
                <a:gd name="connsiteX2-197" fmla="*/ 0 w 3737610"/>
                <a:gd name="connsiteY2-198" fmla="*/ 1848860 h 1848860"/>
                <a:gd name="connsiteX3-199" fmla="*/ 1356360 w 3737610"/>
                <a:gd name="connsiteY3-200" fmla="*/ 98249 h 1848860"/>
                <a:gd name="connsiteX0-201" fmla="*/ 0 w 2381250"/>
                <a:gd name="connsiteY0-202" fmla="*/ 98249 h 2213339"/>
                <a:gd name="connsiteX1-203" fmla="*/ 2381250 w 2381250"/>
                <a:gd name="connsiteY1-204" fmla="*/ 0 h 2213339"/>
                <a:gd name="connsiteX2-205" fmla="*/ 624840 w 2381250"/>
                <a:gd name="connsiteY2-206" fmla="*/ 2213339 h 2213339"/>
                <a:gd name="connsiteX3-207" fmla="*/ 0 w 2381250"/>
                <a:gd name="connsiteY3-208" fmla="*/ 98249 h 2213339"/>
                <a:gd name="connsiteX0-209" fmla="*/ 0 w 1962150"/>
                <a:gd name="connsiteY0-210" fmla="*/ 0 h 2226018"/>
                <a:gd name="connsiteX1-211" fmla="*/ 1962150 w 1962150"/>
                <a:gd name="connsiteY1-212" fmla="*/ 12679 h 2226018"/>
                <a:gd name="connsiteX2-213" fmla="*/ 205740 w 1962150"/>
                <a:gd name="connsiteY2-214" fmla="*/ 2226018 h 2226018"/>
                <a:gd name="connsiteX3-215" fmla="*/ 0 w 1962150"/>
                <a:gd name="connsiteY3-216" fmla="*/ 0 h 2226018"/>
                <a:gd name="connsiteX0-217" fmla="*/ 0 w 2247900"/>
                <a:gd name="connsiteY0-218" fmla="*/ 3168 h 2213339"/>
                <a:gd name="connsiteX1-219" fmla="*/ 2247900 w 2247900"/>
                <a:gd name="connsiteY1-220" fmla="*/ 0 h 2213339"/>
                <a:gd name="connsiteX2-221" fmla="*/ 491490 w 2247900"/>
                <a:gd name="connsiteY2-222" fmla="*/ 2213339 h 2213339"/>
                <a:gd name="connsiteX3-223" fmla="*/ 0 w 2247900"/>
                <a:gd name="connsiteY3-224" fmla="*/ 3168 h 2213339"/>
                <a:gd name="connsiteX0-225" fmla="*/ 0 w 2324100"/>
                <a:gd name="connsiteY0-226" fmla="*/ 3168 h 2213339"/>
                <a:gd name="connsiteX1-227" fmla="*/ 2324100 w 2324100"/>
                <a:gd name="connsiteY1-228" fmla="*/ 0 h 2213339"/>
                <a:gd name="connsiteX2-229" fmla="*/ 567690 w 2324100"/>
                <a:gd name="connsiteY2-230" fmla="*/ 2213339 h 2213339"/>
                <a:gd name="connsiteX3-231" fmla="*/ 0 w 2324100"/>
                <a:gd name="connsiteY3-232" fmla="*/ 3168 h 2213339"/>
                <a:gd name="connsiteX0-233" fmla="*/ 0 w 1619250"/>
                <a:gd name="connsiteY0-234" fmla="*/ 779666 h 2989837"/>
                <a:gd name="connsiteX1-235" fmla="*/ 1619250 w 1619250"/>
                <a:gd name="connsiteY1-236" fmla="*/ 0 h 2989837"/>
                <a:gd name="connsiteX2-237" fmla="*/ 567690 w 1619250"/>
                <a:gd name="connsiteY2-238" fmla="*/ 2989837 h 2989837"/>
                <a:gd name="connsiteX3-239" fmla="*/ 0 w 1619250"/>
                <a:gd name="connsiteY3-240" fmla="*/ 779666 h 2989837"/>
                <a:gd name="connsiteX0-241" fmla="*/ 0 w 2110740"/>
                <a:gd name="connsiteY0-242" fmla="*/ 779666 h 2181645"/>
                <a:gd name="connsiteX1-243" fmla="*/ 1619250 w 2110740"/>
                <a:gd name="connsiteY1-244" fmla="*/ 0 h 2181645"/>
                <a:gd name="connsiteX2-245" fmla="*/ 2110740 w 2110740"/>
                <a:gd name="connsiteY2-246" fmla="*/ 2181645 h 2181645"/>
                <a:gd name="connsiteX3-247" fmla="*/ 0 w 2110740"/>
                <a:gd name="connsiteY3-248" fmla="*/ 779666 h 2181645"/>
                <a:gd name="connsiteX0-249" fmla="*/ 0 w 2110740"/>
                <a:gd name="connsiteY0-250" fmla="*/ 858901 h 2260880"/>
                <a:gd name="connsiteX1-251" fmla="*/ 1600200 w 2110740"/>
                <a:gd name="connsiteY1-252" fmla="*/ 0 h 2260880"/>
                <a:gd name="connsiteX2-253" fmla="*/ 2110740 w 2110740"/>
                <a:gd name="connsiteY2-254" fmla="*/ 2260880 h 2260880"/>
                <a:gd name="connsiteX3-255" fmla="*/ 0 w 2110740"/>
                <a:gd name="connsiteY3-256" fmla="*/ 858901 h 2260880"/>
                <a:gd name="connsiteX0-257" fmla="*/ 0 w 529590"/>
                <a:gd name="connsiteY0-258" fmla="*/ 1841409 h 2260880"/>
                <a:gd name="connsiteX1-259" fmla="*/ 19050 w 529590"/>
                <a:gd name="connsiteY1-260" fmla="*/ 0 h 2260880"/>
                <a:gd name="connsiteX2-261" fmla="*/ 529590 w 529590"/>
                <a:gd name="connsiteY2-262" fmla="*/ 2260880 h 2260880"/>
                <a:gd name="connsiteX3-263" fmla="*/ 0 w 529590"/>
                <a:gd name="connsiteY3-264" fmla="*/ 1841409 h 2260880"/>
                <a:gd name="connsiteX0-265" fmla="*/ 0 w 553402"/>
                <a:gd name="connsiteY0-266" fmla="*/ 1841409 h 2201455"/>
                <a:gd name="connsiteX1-267" fmla="*/ 19050 w 553402"/>
                <a:gd name="connsiteY1-268" fmla="*/ 0 h 2201455"/>
                <a:gd name="connsiteX2-269" fmla="*/ 553402 w 553402"/>
                <a:gd name="connsiteY2-270" fmla="*/ 2201455 h 2201455"/>
                <a:gd name="connsiteX3-271" fmla="*/ 0 w 553402"/>
                <a:gd name="connsiteY3-272" fmla="*/ 1841409 h 2201455"/>
              </a:gdLst>
              <a:ahLst/>
              <a:cxnLst>
                <a:cxn ang="0">
                  <a:pos x="connsiteX0-265" y="connsiteY0-266"/>
                </a:cxn>
                <a:cxn ang="0">
                  <a:pos x="connsiteX1-267" y="connsiteY1-268"/>
                </a:cxn>
                <a:cxn ang="0">
                  <a:pos x="connsiteX2-269" y="connsiteY2-270"/>
                </a:cxn>
                <a:cxn ang="0">
                  <a:pos x="connsiteX3-271" y="connsiteY3-272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0" y="0"/>
            <a:ext cx="12192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99592" y="0"/>
            <a:ext cx="1065718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林敏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工作室版权所有                  官方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389728610</a:t>
            </a:r>
            <a:endParaRPr lang="zh-CN" altLang="en-US" sz="1400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>
            <a:fillRect/>
          </a:stretch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4516255"/>
                <a:gd name="connsiteY0-10" fmla="*/ 3183626 h 4151912"/>
                <a:gd name="connsiteX1-11" fmla="*/ 4516255 w 4516255"/>
                <a:gd name="connsiteY1-12" fmla="*/ 0 h 4151912"/>
                <a:gd name="connsiteX2-13" fmla="*/ 3191711 w 4516255"/>
                <a:gd name="connsiteY2-14" fmla="*/ 4151912 h 4151912"/>
                <a:gd name="connsiteX3-15" fmla="*/ 0 w 4516255"/>
                <a:gd name="connsiteY3-16" fmla="*/ 3183626 h 4151912"/>
                <a:gd name="connsiteX0-17" fmla="*/ 0 w 4516255"/>
                <a:gd name="connsiteY0-18" fmla="*/ 3183626 h 3660525"/>
                <a:gd name="connsiteX1-19" fmla="*/ 4516255 w 4516255"/>
                <a:gd name="connsiteY1-20" fmla="*/ 0 h 3660525"/>
                <a:gd name="connsiteX2-21" fmla="*/ 611323 w 4516255"/>
                <a:gd name="connsiteY2-22" fmla="*/ 3660525 h 3660525"/>
                <a:gd name="connsiteX3-23" fmla="*/ 0 w 4516255"/>
                <a:gd name="connsiteY3-24" fmla="*/ 3183626 h 3660525"/>
                <a:gd name="connsiteX0-25" fmla="*/ 0 w 4558936"/>
                <a:gd name="connsiteY0-26" fmla="*/ 3155176 h 3632075"/>
                <a:gd name="connsiteX1-27" fmla="*/ 4558936 w 4558936"/>
                <a:gd name="connsiteY1-28" fmla="*/ 0 h 3632075"/>
                <a:gd name="connsiteX2-29" fmla="*/ 611323 w 4558936"/>
                <a:gd name="connsiteY2-30" fmla="*/ 3632075 h 3632075"/>
                <a:gd name="connsiteX3-31" fmla="*/ 0 w 4558936"/>
                <a:gd name="connsiteY3-32" fmla="*/ 3155176 h 3632075"/>
                <a:gd name="connsiteX0-33" fmla="*/ 0 w 4585426"/>
                <a:gd name="connsiteY0-34" fmla="*/ 3150272 h 3632075"/>
                <a:gd name="connsiteX1-35" fmla="*/ 4585426 w 4585426"/>
                <a:gd name="connsiteY1-36" fmla="*/ 0 h 3632075"/>
                <a:gd name="connsiteX2-37" fmla="*/ 637813 w 4585426"/>
                <a:gd name="connsiteY2-38" fmla="*/ 3632075 h 3632075"/>
                <a:gd name="connsiteX3-39" fmla="*/ 0 w 4585426"/>
                <a:gd name="connsiteY3-40" fmla="*/ 3150272 h 3632075"/>
              </a:gdLst>
              <a:ahLst/>
              <a:cxnLst>
                <a:cxn ang="0">
                  <a:pos x="connsiteX0-33" y="connsiteY0-34"/>
                </a:cxn>
                <a:cxn ang="0">
                  <a:pos x="connsiteX1-35" y="connsiteY1-36"/>
                </a:cxn>
                <a:cxn ang="0">
                  <a:pos x="connsiteX2-37" y="connsiteY2-38"/>
                </a:cxn>
                <a:cxn ang="0">
                  <a:pos x="connsiteX3-39" y="connsiteY3-40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-1" fmla="*/ 0 w 5558971"/>
                <a:gd name="connsiteY0-2" fmla="*/ 2130426 h 2130426"/>
                <a:gd name="connsiteX1-3" fmla="*/ 2468022 w 5558971"/>
                <a:gd name="connsiteY1-4" fmla="*/ 0 h 2130426"/>
                <a:gd name="connsiteX2-5" fmla="*/ 5558971 w 5558971"/>
                <a:gd name="connsiteY2-6" fmla="*/ 2130426 h 2130426"/>
                <a:gd name="connsiteX3-7" fmla="*/ 0 w 5558971"/>
                <a:gd name="connsiteY3-8" fmla="*/ 2130426 h 2130426"/>
                <a:gd name="connsiteX0-9" fmla="*/ 0 w 4968421"/>
                <a:gd name="connsiteY0-10" fmla="*/ 1463676 h 2130426"/>
                <a:gd name="connsiteX1-11" fmla="*/ 1877472 w 4968421"/>
                <a:gd name="connsiteY1-12" fmla="*/ 0 h 2130426"/>
                <a:gd name="connsiteX2-13" fmla="*/ 4968421 w 4968421"/>
                <a:gd name="connsiteY2-14" fmla="*/ 2130426 h 2130426"/>
                <a:gd name="connsiteX3-15" fmla="*/ 0 w 4968421"/>
                <a:gd name="connsiteY3-16" fmla="*/ 1463676 h 2130426"/>
                <a:gd name="connsiteX0-17" fmla="*/ 0 w 4968421"/>
                <a:gd name="connsiteY0-18" fmla="*/ 1444626 h 2111376"/>
                <a:gd name="connsiteX1-19" fmla="*/ 1858422 w 4968421"/>
                <a:gd name="connsiteY1-20" fmla="*/ 0 h 2111376"/>
                <a:gd name="connsiteX2-21" fmla="*/ 4968421 w 4968421"/>
                <a:gd name="connsiteY2-22" fmla="*/ 2111376 h 2111376"/>
                <a:gd name="connsiteX3-23" fmla="*/ 0 w 4968421"/>
                <a:gd name="connsiteY3-24" fmla="*/ 1444626 h 2111376"/>
                <a:gd name="connsiteX0-25" fmla="*/ 0 w 4968421"/>
                <a:gd name="connsiteY0-26" fmla="*/ 1444626 h 2111376"/>
                <a:gd name="connsiteX1-27" fmla="*/ 1877472 w 4968421"/>
                <a:gd name="connsiteY1-28" fmla="*/ 0 h 2111376"/>
                <a:gd name="connsiteX2-29" fmla="*/ 4968421 w 4968421"/>
                <a:gd name="connsiteY2-30" fmla="*/ 2111376 h 2111376"/>
                <a:gd name="connsiteX3-31" fmla="*/ 0 w 4968421"/>
                <a:gd name="connsiteY3-32" fmla="*/ 1444626 h 2111376"/>
              </a:gdLst>
              <a:ahLst/>
              <a:cxnLst>
                <a:cxn ang="0">
                  <a:pos x="connsiteX0-25" y="connsiteY0-26"/>
                </a:cxn>
                <a:cxn ang="0">
                  <a:pos x="connsiteX1-27" y="connsiteY1-28"/>
                </a:cxn>
                <a:cxn ang="0">
                  <a:pos x="connsiteX2-29" y="connsiteY2-30"/>
                </a:cxn>
                <a:cxn ang="0">
                  <a:pos x="connsiteX3-31" y="connsiteY3-32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3785232"/>
                <a:gd name="connsiteY0-10" fmla="*/ 4151912 h 4151912"/>
                <a:gd name="connsiteX1-11" fmla="*/ 3133791 w 3785232"/>
                <a:gd name="connsiteY1-12" fmla="*/ 0 h 4151912"/>
                <a:gd name="connsiteX2-13" fmla="*/ 3785232 w 3785232"/>
                <a:gd name="connsiteY2-14" fmla="*/ 4134132 h 4151912"/>
                <a:gd name="connsiteX3-15" fmla="*/ 0 w 3785232"/>
                <a:gd name="connsiteY3-16" fmla="*/ 4151912 h 4151912"/>
                <a:gd name="connsiteX0-17" fmla="*/ 0 w 3785232"/>
                <a:gd name="connsiteY0-18" fmla="*/ 2619416 h 2619416"/>
                <a:gd name="connsiteX1-19" fmla="*/ 3493957 w 3785232"/>
                <a:gd name="connsiteY1-20" fmla="*/ 0 h 2619416"/>
                <a:gd name="connsiteX2-21" fmla="*/ 3785232 w 3785232"/>
                <a:gd name="connsiteY2-22" fmla="*/ 2601636 h 2619416"/>
                <a:gd name="connsiteX3-23" fmla="*/ 0 w 3785232"/>
                <a:gd name="connsiteY3-24" fmla="*/ 2619416 h 2619416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>
            <a:fillRect/>
          </a:stretch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4516255"/>
                <a:gd name="connsiteY0-10" fmla="*/ 3183626 h 4151912"/>
                <a:gd name="connsiteX1-11" fmla="*/ 4516255 w 4516255"/>
                <a:gd name="connsiteY1-12" fmla="*/ 0 h 4151912"/>
                <a:gd name="connsiteX2-13" fmla="*/ 3191711 w 4516255"/>
                <a:gd name="connsiteY2-14" fmla="*/ 4151912 h 4151912"/>
                <a:gd name="connsiteX3-15" fmla="*/ 0 w 4516255"/>
                <a:gd name="connsiteY3-16" fmla="*/ 3183626 h 4151912"/>
                <a:gd name="connsiteX0-17" fmla="*/ 0 w 4516255"/>
                <a:gd name="connsiteY0-18" fmla="*/ 3183626 h 3660525"/>
                <a:gd name="connsiteX1-19" fmla="*/ 4516255 w 4516255"/>
                <a:gd name="connsiteY1-20" fmla="*/ 0 h 3660525"/>
                <a:gd name="connsiteX2-21" fmla="*/ 611323 w 4516255"/>
                <a:gd name="connsiteY2-22" fmla="*/ 3660525 h 3660525"/>
                <a:gd name="connsiteX3-23" fmla="*/ 0 w 4516255"/>
                <a:gd name="connsiteY3-24" fmla="*/ 3183626 h 3660525"/>
                <a:gd name="connsiteX0-25" fmla="*/ 0 w 4558936"/>
                <a:gd name="connsiteY0-26" fmla="*/ 3155176 h 3632075"/>
                <a:gd name="connsiteX1-27" fmla="*/ 4558936 w 4558936"/>
                <a:gd name="connsiteY1-28" fmla="*/ 0 h 3632075"/>
                <a:gd name="connsiteX2-29" fmla="*/ 611323 w 4558936"/>
                <a:gd name="connsiteY2-30" fmla="*/ 3632075 h 3632075"/>
                <a:gd name="connsiteX3-31" fmla="*/ 0 w 4558936"/>
                <a:gd name="connsiteY3-32" fmla="*/ 3155176 h 3632075"/>
                <a:gd name="connsiteX0-33" fmla="*/ 0 w 4585426"/>
                <a:gd name="connsiteY0-34" fmla="*/ 3150272 h 3632075"/>
                <a:gd name="connsiteX1-35" fmla="*/ 4585426 w 4585426"/>
                <a:gd name="connsiteY1-36" fmla="*/ 0 h 3632075"/>
                <a:gd name="connsiteX2-37" fmla="*/ 637813 w 4585426"/>
                <a:gd name="connsiteY2-38" fmla="*/ 3632075 h 3632075"/>
                <a:gd name="connsiteX3-39" fmla="*/ 0 w 4585426"/>
                <a:gd name="connsiteY3-40" fmla="*/ 3150272 h 3632075"/>
              </a:gdLst>
              <a:ahLst/>
              <a:cxnLst>
                <a:cxn ang="0">
                  <a:pos x="connsiteX0-33" y="connsiteY0-34"/>
                </a:cxn>
                <a:cxn ang="0">
                  <a:pos x="connsiteX1-35" y="connsiteY1-36"/>
                </a:cxn>
                <a:cxn ang="0">
                  <a:pos x="connsiteX2-37" y="connsiteY2-38"/>
                </a:cxn>
                <a:cxn ang="0">
                  <a:pos x="connsiteX3-39" y="connsiteY3-40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-1" fmla="*/ 0 w 5558971"/>
                <a:gd name="connsiteY0-2" fmla="*/ 2130426 h 2130426"/>
                <a:gd name="connsiteX1-3" fmla="*/ 2468022 w 5558971"/>
                <a:gd name="connsiteY1-4" fmla="*/ 0 h 2130426"/>
                <a:gd name="connsiteX2-5" fmla="*/ 5558971 w 5558971"/>
                <a:gd name="connsiteY2-6" fmla="*/ 2130426 h 2130426"/>
                <a:gd name="connsiteX3-7" fmla="*/ 0 w 5558971"/>
                <a:gd name="connsiteY3-8" fmla="*/ 2130426 h 2130426"/>
                <a:gd name="connsiteX0-9" fmla="*/ 0 w 4968421"/>
                <a:gd name="connsiteY0-10" fmla="*/ 1463676 h 2130426"/>
                <a:gd name="connsiteX1-11" fmla="*/ 1877472 w 4968421"/>
                <a:gd name="connsiteY1-12" fmla="*/ 0 h 2130426"/>
                <a:gd name="connsiteX2-13" fmla="*/ 4968421 w 4968421"/>
                <a:gd name="connsiteY2-14" fmla="*/ 2130426 h 2130426"/>
                <a:gd name="connsiteX3-15" fmla="*/ 0 w 4968421"/>
                <a:gd name="connsiteY3-16" fmla="*/ 1463676 h 2130426"/>
                <a:gd name="connsiteX0-17" fmla="*/ 0 w 4968421"/>
                <a:gd name="connsiteY0-18" fmla="*/ 1444626 h 2111376"/>
                <a:gd name="connsiteX1-19" fmla="*/ 1858422 w 4968421"/>
                <a:gd name="connsiteY1-20" fmla="*/ 0 h 2111376"/>
                <a:gd name="connsiteX2-21" fmla="*/ 4968421 w 4968421"/>
                <a:gd name="connsiteY2-22" fmla="*/ 2111376 h 2111376"/>
                <a:gd name="connsiteX3-23" fmla="*/ 0 w 4968421"/>
                <a:gd name="connsiteY3-24" fmla="*/ 1444626 h 2111376"/>
                <a:gd name="connsiteX0-25" fmla="*/ 0 w 4968421"/>
                <a:gd name="connsiteY0-26" fmla="*/ 1444626 h 2111376"/>
                <a:gd name="connsiteX1-27" fmla="*/ 1877472 w 4968421"/>
                <a:gd name="connsiteY1-28" fmla="*/ 0 h 2111376"/>
                <a:gd name="connsiteX2-29" fmla="*/ 4968421 w 4968421"/>
                <a:gd name="connsiteY2-30" fmla="*/ 2111376 h 2111376"/>
                <a:gd name="connsiteX3-31" fmla="*/ 0 w 4968421"/>
                <a:gd name="connsiteY3-32" fmla="*/ 1444626 h 2111376"/>
              </a:gdLst>
              <a:ahLst/>
              <a:cxnLst>
                <a:cxn ang="0">
                  <a:pos x="connsiteX0-25" y="connsiteY0-26"/>
                </a:cxn>
                <a:cxn ang="0">
                  <a:pos x="connsiteX1-27" y="connsiteY1-28"/>
                </a:cxn>
                <a:cxn ang="0">
                  <a:pos x="connsiteX2-29" y="connsiteY2-30"/>
                </a:cxn>
                <a:cxn ang="0">
                  <a:pos x="connsiteX3-31" y="connsiteY3-32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3785232"/>
                <a:gd name="connsiteY0-10" fmla="*/ 4151912 h 4151912"/>
                <a:gd name="connsiteX1-11" fmla="*/ 3133791 w 3785232"/>
                <a:gd name="connsiteY1-12" fmla="*/ 0 h 4151912"/>
                <a:gd name="connsiteX2-13" fmla="*/ 3785232 w 3785232"/>
                <a:gd name="connsiteY2-14" fmla="*/ 4134132 h 4151912"/>
                <a:gd name="connsiteX3-15" fmla="*/ 0 w 3785232"/>
                <a:gd name="connsiteY3-16" fmla="*/ 4151912 h 4151912"/>
                <a:gd name="connsiteX0-17" fmla="*/ 0 w 3785232"/>
                <a:gd name="connsiteY0-18" fmla="*/ 2619416 h 2619416"/>
                <a:gd name="connsiteX1-19" fmla="*/ 3493957 w 3785232"/>
                <a:gd name="connsiteY1-20" fmla="*/ 0 h 2619416"/>
                <a:gd name="connsiteX2-21" fmla="*/ 3785232 w 3785232"/>
                <a:gd name="connsiteY2-22" fmla="*/ 2601636 h 2619416"/>
                <a:gd name="connsiteX3-23" fmla="*/ 0 w 3785232"/>
                <a:gd name="connsiteY3-24" fmla="*/ 2619416 h 2619416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-2" y="0"/>
            <a:ext cx="12337143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-1" y="0"/>
            <a:ext cx="107468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99590" y="0"/>
            <a:ext cx="1078405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林敏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工作室版权所有                  官方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389728610</a:t>
            </a:r>
            <a:endParaRPr lang="zh-CN" altLang="en-US" sz="1400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/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/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/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324"/>
            <a:ext cx="12192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8324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99592" y="18324"/>
            <a:ext cx="1065718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林敏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工作室版权所有                  官方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389728610</a:t>
            </a:r>
            <a:endParaRPr lang="zh-CN" altLang="en-US" sz="1400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24735" y="1495425"/>
            <a:ext cx="1816735" cy="1238885"/>
            <a:chOff x="3456963" y="1203878"/>
            <a:chExt cx="1234777" cy="121937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56963" y="1203878"/>
              <a:ext cx="1234777" cy="81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JAVA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23080" y="1487170"/>
            <a:ext cx="774065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懂球帝数据爬取与分析</a:t>
            </a:r>
            <a:endParaRPr lang="zh-CN" altLang="en-US" sz="54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482975" y="2578971"/>
            <a:ext cx="428058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26</a:t>
            </a:r>
            <a:r>
              <a:rPr lang="zh-CN" altLang="en-US" sz="2800" dirty="0" smtClean="0"/>
              <a:t>组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曹轲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戈扬</a:t>
            </a:r>
            <a:endParaRPr lang="zh-CN" altLang="en-US" sz="28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4310" y="867410"/>
            <a:ext cx="6705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q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i.c</a:t>
            </a:r>
            <a:r>
              <a:rPr lang="en-US" altLang="zh-CN" sz="6600" b="1" dirty="0" smtClean="0">
                <a:solidFill>
                  <a:schemeClr val="accent3"/>
                </a:solidFill>
                <a:sym typeface="+mn-ea"/>
              </a:rPr>
              <a:t>o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m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419048" y="1966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7</a:t>
            </a:r>
            <a:endParaRPr lang="en-US" altLang="zh-CN" sz="7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项目结论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597660" y="2067560"/>
            <a:ext cx="938085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/>
              <a:t>       </a:t>
            </a:r>
            <a:r>
              <a:rPr lang="zh-CN" sz="2800" dirty="0"/>
              <a:t>实验中爬取到的数据共</a:t>
            </a:r>
            <a:r>
              <a:rPr lang="en-US" altLang="zh-CN" sz="2800" dirty="0"/>
              <a:t>15601</a:t>
            </a:r>
            <a:r>
              <a:rPr lang="zh-CN" altLang="en-US" sz="2800" dirty="0"/>
              <a:t>条，去重后得到</a:t>
            </a:r>
            <a:r>
              <a:rPr lang="en-US" altLang="zh-CN" sz="2800" dirty="0"/>
              <a:t>1784</a:t>
            </a:r>
            <a:r>
              <a:rPr lang="zh-CN" altLang="en-US" sz="2800" dirty="0"/>
              <a:t>条，通过匹配发现其中代表巴萨支持者为</a:t>
            </a:r>
            <a:r>
              <a:rPr lang="en-US" altLang="zh-CN" sz="2800" dirty="0"/>
              <a:t>56</a:t>
            </a:r>
            <a:r>
              <a:rPr lang="zh-CN" altLang="en-US" sz="2800" dirty="0"/>
              <a:t>条，代表皇马的支持者为</a:t>
            </a:r>
            <a:r>
              <a:rPr lang="en-US" altLang="zh-CN" sz="2800" dirty="0"/>
              <a:t>49</a:t>
            </a:r>
            <a:r>
              <a:rPr lang="zh-CN" altLang="en-US" sz="2800" dirty="0"/>
              <a:t>条，从代表性的样本数据分析得出中国球迷中巴萨支持者略多于皇马。</a:t>
            </a:r>
            <a:endParaRPr lang="zh-CN" altLang="en-US" sz="2800" dirty="0"/>
          </a:p>
        </p:txBody>
      </p:sp>
      <p:sp>
        <p:nvSpPr>
          <p:cNvPr id="31" name="流程图: 手动输入 30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324735" y="1495425"/>
            <a:ext cx="1816735" cy="1238885"/>
            <a:chOff x="3456963" y="1203878"/>
            <a:chExt cx="1234777" cy="1219379"/>
          </a:xfrm>
        </p:grpSpPr>
        <p:sp>
          <p:nvSpPr>
            <p:cNvPr id="13" name="矩形 1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56963" y="1203878"/>
              <a:ext cx="1234777" cy="81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JAVA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15360" y="3483610"/>
            <a:ext cx="774065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~THANK</a:t>
            </a:r>
            <a:r>
              <a:rPr lang="en-US" altLang="zh-CN" sz="5400" b="1" dirty="0" smtClean="0"/>
              <a:t> </a:t>
            </a:r>
            <a:r>
              <a:rPr lang="en-US" altLang="zh-CN" sz="6600" b="1" dirty="0" smtClean="0"/>
              <a:t>You</a:t>
            </a:r>
            <a:r>
              <a:rPr lang="en-US" altLang="zh-CN" sz="5400" b="1" dirty="0" smtClean="0"/>
              <a:t>~</a:t>
            </a:r>
            <a:endParaRPr lang="zh-CN" altLang="en-US" sz="5400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482975" y="2578971"/>
            <a:ext cx="428058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26</a:t>
            </a:r>
            <a:r>
              <a:rPr lang="zh-CN" altLang="en-US" sz="2800" dirty="0" smtClean="0"/>
              <a:t>组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曹轲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戈扬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23080" y="1487170"/>
            <a:ext cx="774065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dirty="0" smtClean="0"/>
              <a:t>懂球帝数据爬取与分析</a:t>
            </a:r>
            <a:endParaRPr lang="zh-CN" altLang="en-US" sz="5400" b="1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386" y="9232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99856" y="12701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组员分工</a:t>
            </a:r>
            <a:endParaRPr lang="zh-CN" altLang="en-US" sz="2800" dirty="0"/>
          </a:p>
        </p:txBody>
      </p:sp>
      <p:sp>
        <p:nvSpPr>
          <p:cNvPr id="7" name="右箭头标注 6"/>
          <p:cNvSpPr/>
          <p:nvPr/>
        </p:nvSpPr>
        <p:spPr>
          <a:xfrm>
            <a:off x="6216015" y="3241040"/>
            <a:ext cx="4081145" cy="1939925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2218690" y="3241040"/>
            <a:ext cx="3843020" cy="1939925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9"/>
          <p:cNvGrpSpPr/>
          <p:nvPr/>
        </p:nvGrpSpPr>
        <p:grpSpPr>
          <a:xfrm>
            <a:off x="4511040" y="3979545"/>
            <a:ext cx="1066800" cy="642620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/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/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733540" y="3927475"/>
            <a:ext cx="1201420" cy="795020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/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/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/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/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/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/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/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/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/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97025" y="2067560"/>
            <a:ext cx="433641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曹 轲：</a:t>
            </a:r>
            <a:r>
              <a:rPr lang="en-US" altLang="zh-CN" sz="2800" dirty="0"/>
              <a:t>50%</a:t>
            </a:r>
            <a:endParaRPr lang="en-US" altLang="zh-CN" sz="2800" dirty="0"/>
          </a:p>
          <a:p>
            <a:r>
              <a:rPr lang="en-US" altLang="zh-CN" sz="2800" dirty="0"/>
              <a:t>webmagic</a:t>
            </a:r>
            <a:r>
              <a:rPr lang="zh-CN" altLang="en-US" sz="2800" dirty="0"/>
              <a:t>使用，数据匹配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58230" y="2026920"/>
            <a:ext cx="490093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戈 扬：</a:t>
            </a:r>
            <a:r>
              <a:rPr lang="en-US" altLang="zh-CN" sz="2800" dirty="0"/>
              <a:t>50%</a:t>
            </a:r>
            <a:endParaRPr lang="en-US" altLang="zh-CN" sz="2800" dirty="0"/>
          </a:p>
          <a:p>
            <a:r>
              <a:rPr lang="zh-CN" altLang="en-US" sz="2800" dirty="0"/>
              <a:t>数据存储，数据库连接</a:t>
            </a:r>
            <a:endParaRPr lang="zh-CN" altLang="en-US" sz="2800" dirty="0"/>
          </a:p>
        </p:txBody>
      </p:sp>
      <p:sp>
        <p:nvSpPr>
          <p:cNvPr id="30" name="流程图: 可选过程 29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4310" y="867410"/>
            <a:ext cx="6705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q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i.c</a:t>
            </a:r>
            <a:r>
              <a:rPr lang="en-US" altLang="zh-CN" sz="6600" b="1" dirty="0" smtClean="0">
                <a:solidFill>
                  <a:schemeClr val="accent3"/>
                </a:solidFill>
                <a:sym typeface="+mn-ea"/>
              </a:rPr>
              <a:t>o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m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419048" y="1966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2</a:t>
            </a:r>
            <a:endParaRPr lang="en-US" altLang="zh-CN" sz="7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项目由来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597660" y="2067560"/>
            <a:ext cx="9380855" cy="225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/>
              <a:t>      </a:t>
            </a:r>
            <a:r>
              <a:rPr sz="2800" dirty="0"/>
              <a:t>“懂球帝”是近几年上市的一款足球新闻app，上市以来，使用人数逐年增加，已然成为中国最受欢迎、使用量最大的足球app之一，其新闻热度、评论区可以一定程度上可以代表中国球迷意见。</a:t>
            </a:r>
            <a:r>
              <a:rPr lang="zh-CN" sz="2800" dirty="0"/>
              <a:t>因其</a:t>
            </a:r>
            <a:r>
              <a:rPr sz="2800" dirty="0"/>
              <a:t>评论管理十分严格，鲜有没有意义的评论或者谩骂，因此有很大的挖掘意义。</a:t>
            </a:r>
            <a:endParaRPr sz="2800" dirty="0"/>
          </a:p>
        </p:txBody>
      </p:sp>
      <p:sp>
        <p:nvSpPr>
          <p:cNvPr id="31" name="流程图: 手动输入 30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55468" y="1787663"/>
            <a:ext cx="2423823" cy="1066482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5468" y="5374921"/>
            <a:ext cx="3296400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468" y="4179170"/>
            <a:ext cx="2423823" cy="1066482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468" y="2983416"/>
            <a:ext cx="3199447" cy="1066482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95" y="3143491"/>
            <a:ext cx="3936743" cy="388568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245" y="3661330"/>
            <a:ext cx="3102494" cy="388568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350" y="4178935"/>
            <a:ext cx="4404995" cy="388620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7432" y="4697009"/>
            <a:ext cx="3490307" cy="388568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4532260" y="1791571"/>
            <a:ext cx="263955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4517499" y="4697006"/>
            <a:ext cx="263796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58E5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4531214" y="2983416"/>
            <a:ext cx="2629731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 w 10004"/>
              <a:gd name="connsiteY0-2" fmla="*/ 2000 h 10000"/>
              <a:gd name="connsiteX1-3" fmla="*/ 10004 w 10004"/>
              <a:gd name="connsiteY1-4" fmla="*/ 0 h 10000"/>
              <a:gd name="connsiteX2-5" fmla="*/ 10004 w 10004"/>
              <a:gd name="connsiteY2-6" fmla="*/ 10000 h 10000"/>
              <a:gd name="connsiteX3-7" fmla="*/ 4 w 10004"/>
              <a:gd name="connsiteY3-8" fmla="*/ 10000 h 10000"/>
              <a:gd name="connsiteX4-9" fmla="*/ 0 w 10004"/>
              <a:gd name="connsiteY4-10" fmla="*/ 6421 h 10000"/>
              <a:gd name="connsiteX5" fmla="*/ 4 w 10004"/>
              <a:gd name="connsiteY5" fmla="*/ 2000 h 10000"/>
              <a:gd name="connsiteX0-11" fmla="*/ 0 w 10004"/>
              <a:gd name="connsiteY0-12" fmla="*/ 6467 h 10046"/>
              <a:gd name="connsiteX1-13" fmla="*/ 10004 w 10004"/>
              <a:gd name="connsiteY1-14" fmla="*/ 46 h 10046"/>
              <a:gd name="connsiteX2-15" fmla="*/ 10004 w 10004"/>
              <a:gd name="connsiteY2-16" fmla="*/ 10046 h 10046"/>
              <a:gd name="connsiteX3-17" fmla="*/ 4 w 10004"/>
              <a:gd name="connsiteY3-18" fmla="*/ 10046 h 10046"/>
              <a:gd name="connsiteX4-19" fmla="*/ 0 w 10004"/>
              <a:gd name="connsiteY4-20" fmla="*/ 6467 h 10046"/>
              <a:gd name="connsiteX0-21" fmla="*/ 0 w 10004"/>
              <a:gd name="connsiteY0-22" fmla="*/ 6421 h 10000"/>
              <a:gd name="connsiteX1-23" fmla="*/ 10004 w 10004"/>
              <a:gd name="connsiteY1-24" fmla="*/ 0 h 10000"/>
              <a:gd name="connsiteX2-25" fmla="*/ 10004 w 10004"/>
              <a:gd name="connsiteY2-26" fmla="*/ 10000 h 10000"/>
              <a:gd name="connsiteX3-27" fmla="*/ 4 w 10004"/>
              <a:gd name="connsiteY3-28" fmla="*/ 10000 h 10000"/>
              <a:gd name="connsiteX4-29" fmla="*/ 0 w 10004"/>
              <a:gd name="connsiteY4-30" fmla="*/ 6421 h 10000"/>
              <a:gd name="connsiteX0-31" fmla="*/ 0 w 10004"/>
              <a:gd name="connsiteY0-32" fmla="*/ 6421 h 10000"/>
              <a:gd name="connsiteX1-33" fmla="*/ 10004 w 10004"/>
              <a:gd name="connsiteY1-34" fmla="*/ 0 h 10000"/>
              <a:gd name="connsiteX2-35" fmla="*/ 10004 w 10004"/>
              <a:gd name="connsiteY2-36" fmla="*/ 10000 h 10000"/>
              <a:gd name="connsiteX3-37" fmla="*/ 4 w 10004"/>
              <a:gd name="connsiteY3-38" fmla="*/ 10000 h 10000"/>
              <a:gd name="connsiteX4-39" fmla="*/ 0 w 10004"/>
              <a:gd name="connsiteY4-40" fmla="*/ 6421 h 10000"/>
              <a:gd name="connsiteX0-41" fmla="*/ 0 w 10004"/>
              <a:gd name="connsiteY0-42" fmla="*/ 6421 h 10000"/>
              <a:gd name="connsiteX1-43" fmla="*/ 10004 w 10004"/>
              <a:gd name="connsiteY1-44" fmla="*/ 0 h 10000"/>
              <a:gd name="connsiteX2-45" fmla="*/ 10004 w 10004"/>
              <a:gd name="connsiteY2-46" fmla="*/ 10000 h 10000"/>
              <a:gd name="connsiteX3-47" fmla="*/ 4 w 10004"/>
              <a:gd name="connsiteY3-48" fmla="*/ 10000 h 10000"/>
              <a:gd name="connsiteX4-49" fmla="*/ 0 w 10004"/>
              <a:gd name="connsiteY4-50" fmla="*/ 6421 h 10000"/>
              <a:gd name="connsiteX0-51" fmla="*/ 0 w 10004"/>
              <a:gd name="connsiteY0-52" fmla="*/ 6421 h 10000"/>
              <a:gd name="connsiteX1-53" fmla="*/ 10004 w 10004"/>
              <a:gd name="connsiteY1-54" fmla="*/ 0 h 10000"/>
              <a:gd name="connsiteX2-55" fmla="*/ 10004 w 10004"/>
              <a:gd name="connsiteY2-56" fmla="*/ 10000 h 10000"/>
              <a:gd name="connsiteX3-57" fmla="*/ 4 w 10004"/>
              <a:gd name="connsiteY3-58" fmla="*/ 10000 h 10000"/>
              <a:gd name="connsiteX4-59" fmla="*/ 0 w 10004"/>
              <a:gd name="connsiteY4-60" fmla="*/ 6421 h 10000"/>
              <a:gd name="connsiteX0-61" fmla="*/ 0 w 10004"/>
              <a:gd name="connsiteY0-62" fmla="*/ 6421 h 10000"/>
              <a:gd name="connsiteX1-63" fmla="*/ 10004 w 10004"/>
              <a:gd name="connsiteY1-64" fmla="*/ 0 h 10000"/>
              <a:gd name="connsiteX2-65" fmla="*/ 10004 w 10004"/>
              <a:gd name="connsiteY2-66" fmla="*/ 10000 h 10000"/>
              <a:gd name="connsiteX3-67" fmla="*/ 4 w 10004"/>
              <a:gd name="connsiteY3-68" fmla="*/ 10000 h 10000"/>
              <a:gd name="connsiteX4-69" fmla="*/ 0 w 10004"/>
              <a:gd name="connsiteY4-70" fmla="*/ 6421 h 10000"/>
              <a:gd name="connsiteX0-71" fmla="*/ 0 w 10004"/>
              <a:gd name="connsiteY0-72" fmla="*/ 6421 h 10000"/>
              <a:gd name="connsiteX1-73" fmla="*/ 10004 w 10004"/>
              <a:gd name="connsiteY1-74" fmla="*/ 0 h 10000"/>
              <a:gd name="connsiteX2-75" fmla="*/ 10004 w 10004"/>
              <a:gd name="connsiteY2-76" fmla="*/ 10000 h 10000"/>
              <a:gd name="connsiteX3-77" fmla="*/ 4 w 10004"/>
              <a:gd name="connsiteY3-78" fmla="*/ 10000 h 10000"/>
              <a:gd name="connsiteX4-79" fmla="*/ 0 w 10004"/>
              <a:gd name="connsiteY4-80" fmla="*/ 6421 h 10000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4521094" y="4174989"/>
            <a:ext cx="2650724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 w 10004"/>
              <a:gd name="connsiteY0-2" fmla="*/ 2000 h 10000"/>
              <a:gd name="connsiteX1-3" fmla="*/ 10004 w 10004"/>
              <a:gd name="connsiteY1-4" fmla="*/ 0 h 10000"/>
              <a:gd name="connsiteX2-5" fmla="*/ 10004 w 10004"/>
              <a:gd name="connsiteY2-6" fmla="*/ 10000 h 10000"/>
              <a:gd name="connsiteX3-7" fmla="*/ 4 w 10004"/>
              <a:gd name="connsiteY3-8" fmla="*/ 10000 h 10000"/>
              <a:gd name="connsiteX4-9" fmla="*/ 0 w 10004"/>
              <a:gd name="connsiteY4-10" fmla="*/ 6421 h 10000"/>
              <a:gd name="connsiteX5" fmla="*/ 4 w 10004"/>
              <a:gd name="connsiteY5" fmla="*/ 2000 h 10000"/>
              <a:gd name="connsiteX0-11" fmla="*/ 0 w 10004"/>
              <a:gd name="connsiteY0-12" fmla="*/ 6467 h 10046"/>
              <a:gd name="connsiteX1-13" fmla="*/ 10004 w 10004"/>
              <a:gd name="connsiteY1-14" fmla="*/ 46 h 10046"/>
              <a:gd name="connsiteX2-15" fmla="*/ 10004 w 10004"/>
              <a:gd name="connsiteY2-16" fmla="*/ 10046 h 10046"/>
              <a:gd name="connsiteX3-17" fmla="*/ 4 w 10004"/>
              <a:gd name="connsiteY3-18" fmla="*/ 10046 h 10046"/>
              <a:gd name="connsiteX4-19" fmla="*/ 0 w 10004"/>
              <a:gd name="connsiteY4-20" fmla="*/ 6467 h 10046"/>
              <a:gd name="connsiteX0-21" fmla="*/ 0 w 10004"/>
              <a:gd name="connsiteY0-22" fmla="*/ 6421 h 10000"/>
              <a:gd name="connsiteX1-23" fmla="*/ 10004 w 10004"/>
              <a:gd name="connsiteY1-24" fmla="*/ 0 h 10000"/>
              <a:gd name="connsiteX2-25" fmla="*/ 10004 w 10004"/>
              <a:gd name="connsiteY2-26" fmla="*/ 10000 h 10000"/>
              <a:gd name="connsiteX3-27" fmla="*/ 4 w 10004"/>
              <a:gd name="connsiteY3-28" fmla="*/ 10000 h 10000"/>
              <a:gd name="connsiteX4-29" fmla="*/ 0 w 10004"/>
              <a:gd name="connsiteY4-30" fmla="*/ 6421 h 10000"/>
              <a:gd name="connsiteX0-31" fmla="*/ 0 w 10004"/>
              <a:gd name="connsiteY0-32" fmla="*/ 6421 h 10000"/>
              <a:gd name="connsiteX1-33" fmla="*/ 10004 w 10004"/>
              <a:gd name="connsiteY1-34" fmla="*/ 0 h 10000"/>
              <a:gd name="connsiteX2-35" fmla="*/ 10004 w 10004"/>
              <a:gd name="connsiteY2-36" fmla="*/ 10000 h 10000"/>
              <a:gd name="connsiteX3-37" fmla="*/ 4 w 10004"/>
              <a:gd name="connsiteY3-38" fmla="*/ 10000 h 10000"/>
              <a:gd name="connsiteX4-39" fmla="*/ 0 w 10004"/>
              <a:gd name="connsiteY4-40" fmla="*/ 6421 h 10000"/>
              <a:gd name="connsiteX0-41" fmla="*/ 0 w 10004"/>
              <a:gd name="connsiteY0-42" fmla="*/ 6421 h 10000"/>
              <a:gd name="connsiteX1-43" fmla="*/ 10004 w 10004"/>
              <a:gd name="connsiteY1-44" fmla="*/ 0 h 10000"/>
              <a:gd name="connsiteX2-45" fmla="*/ 10004 w 10004"/>
              <a:gd name="connsiteY2-46" fmla="*/ 10000 h 10000"/>
              <a:gd name="connsiteX3-47" fmla="*/ 4 w 10004"/>
              <a:gd name="connsiteY3-48" fmla="*/ 10000 h 10000"/>
              <a:gd name="connsiteX4-49" fmla="*/ 0 w 10004"/>
              <a:gd name="connsiteY4-50" fmla="*/ 6421 h 10000"/>
              <a:gd name="connsiteX0-51" fmla="*/ 0 w 10004"/>
              <a:gd name="connsiteY0-52" fmla="*/ 6421 h 10000"/>
              <a:gd name="connsiteX1-53" fmla="*/ 10004 w 10004"/>
              <a:gd name="connsiteY1-54" fmla="*/ 0 h 10000"/>
              <a:gd name="connsiteX2-55" fmla="*/ 10004 w 10004"/>
              <a:gd name="connsiteY2-56" fmla="*/ 10000 h 10000"/>
              <a:gd name="connsiteX3-57" fmla="*/ 4 w 10004"/>
              <a:gd name="connsiteY3-58" fmla="*/ 10000 h 10000"/>
              <a:gd name="connsiteX4-59" fmla="*/ 0 w 10004"/>
              <a:gd name="connsiteY4-60" fmla="*/ 6421 h 10000"/>
              <a:gd name="connsiteX0-61" fmla="*/ 0 w 10004"/>
              <a:gd name="connsiteY0-62" fmla="*/ 6421 h 10000"/>
              <a:gd name="connsiteX1-63" fmla="*/ 10004 w 10004"/>
              <a:gd name="connsiteY1-64" fmla="*/ 0 h 10000"/>
              <a:gd name="connsiteX2-65" fmla="*/ 10004 w 10004"/>
              <a:gd name="connsiteY2-66" fmla="*/ 10000 h 10000"/>
              <a:gd name="connsiteX3-67" fmla="*/ 4 w 10004"/>
              <a:gd name="connsiteY3-68" fmla="*/ 10000 h 10000"/>
              <a:gd name="connsiteX4-69" fmla="*/ 0 w 10004"/>
              <a:gd name="connsiteY4-70" fmla="*/ 6421 h 10000"/>
              <a:gd name="connsiteX0-71" fmla="*/ 0 w 10004"/>
              <a:gd name="connsiteY0-72" fmla="*/ 6421 h 10000"/>
              <a:gd name="connsiteX1-73" fmla="*/ 10004 w 10004"/>
              <a:gd name="connsiteY1-74" fmla="*/ 0 h 10000"/>
              <a:gd name="connsiteX2-75" fmla="*/ 10004 w 10004"/>
              <a:gd name="connsiteY2-76" fmla="*/ 10000 h 10000"/>
              <a:gd name="connsiteX3-77" fmla="*/ 4 w 10004"/>
              <a:gd name="connsiteY3-78" fmla="*/ 10000 h 10000"/>
              <a:gd name="connsiteX4-79" fmla="*/ 0 w 10004"/>
              <a:gd name="connsiteY4-80" fmla="*/ 6421 h 10000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4BACC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484" y="1579839"/>
            <a:ext cx="1546608" cy="1604376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364" y="4178143"/>
            <a:ext cx="1546608" cy="1069747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68966" y="5374921"/>
            <a:ext cx="1546608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04530" y="1962869"/>
            <a:ext cx="2161393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爬取</a:t>
            </a:r>
            <a:r>
              <a:rPr lang="en-US" altLang="zh-CN"/>
              <a:t>“</a:t>
            </a:r>
            <a:r>
              <a:rPr lang="zh-CN"/>
              <a:t>懂球帝</a:t>
            </a:r>
            <a:r>
              <a:rPr lang="en-US" altLang="zh-CN"/>
              <a:t>”</a:t>
            </a:r>
            <a:r>
              <a:rPr lang="zh-CN"/>
              <a:t>网站评论区</a:t>
            </a:r>
            <a:r>
              <a:rPr lang="en-US" altLang="zh-CN"/>
              <a:t>URL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304530" y="3194272"/>
            <a:ext cx="2161393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获取用户名并写入数据库。</a:t>
            </a:r>
            <a:endParaRPr lang="zh-CN"/>
          </a:p>
        </p:txBody>
      </p:sp>
      <p:sp>
        <p:nvSpPr>
          <p:cNvPr id="58" name="文本框 57"/>
          <p:cNvSpPr txBox="1"/>
          <p:nvPr/>
        </p:nvSpPr>
        <p:spPr>
          <a:xfrm>
            <a:off x="7267575" y="4345940"/>
            <a:ext cx="226822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去重并分拣巴萨、皇马支持者。</a:t>
            </a:r>
            <a:endParaRPr lang="zh-CN"/>
          </a:p>
        </p:txBody>
      </p:sp>
      <p:sp>
        <p:nvSpPr>
          <p:cNvPr id="59" name="文本框 58"/>
          <p:cNvSpPr txBox="1"/>
          <p:nvPr/>
        </p:nvSpPr>
        <p:spPr>
          <a:xfrm>
            <a:off x="7261225" y="5439410"/>
            <a:ext cx="2785745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通过比较两家支持者数量推测中国球迷偏好。</a:t>
            </a:r>
            <a:endParaRPr lang="zh-CN"/>
          </a:p>
        </p:txBody>
      </p:sp>
      <p:sp>
        <p:nvSpPr>
          <p:cNvPr id="64" name="文本框 63"/>
          <p:cNvSpPr txBox="1"/>
          <p:nvPr/>
        </p:nvSpPr>
        <p:spPr>
          <a:xfrm>
            <a:off x="555625" y="5236845"/>
            <a:ext cx="411988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“</a:t>
            </a:r>
            <a:r>
              <a:rPr lang="zh-CN" altLang="en-US"/>
              <a:t>懂球帝</a:t>
            </a:r>
            <a:r>
              <a:rPr lang="en-US" altLang="zh-CN"/>
              <a:t>”</a:t>
            </a:r>
            <a:r>
              <a:rPr lang="zh-CN" altLang="en-US"/>
              <a:t>官网用户分析判断</a:t>
            </a:r>
            <a:r>
              <a:rPr lang="zh-CN"/>
              <a:t>巴萨皇马两大豪门支持者人数比例。</a:t>
            </a:r>
            <a:endParaRPr lang="zh-CN"/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70" name="Freeform 112"/>
          <p:cNvSpPr/>
          <p:nvPr/>
        </p:nvSpPr>
        <p:spPr bwMode="auto">
          <a:xfrm>
            <a:off x="2225374" y="1776217"/>
            <a:ext cx="937682" cy="124193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3" name="文本框 2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3</a:t>
            </a:r>
            <a:endParaRPr lang="en-US" altLang="zh-CN" sz="7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主要工作</a:t>
            </a:r>
            <a:endParaRPr lang="zh-CN" altLang="en-US" sz="2800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19050" y="1924050"/>
            <a:ext cx="100965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C:\Users\qy\Desktop\spider web.jpgspider web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60" y="1924050"/>
            <a:ext cx="5711825" cy="3429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70675" y="1924050"/>
            <a:ext cx="439483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63460" y="2407920"/>
            <a:ext cx="3538220" cy="201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Webmagic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爬虫框架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Sqlserver数据库</a:t>
            </a:r>
            <a:endParaRPr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4</a:t>
            </a:r>
            <a:endParaRPr lang="en-US" altLang="zh-CN" sz="7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515745" y="1041400"/>
            <a:ext cx="293433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技术列表及架构</a:t>
            </a:r>
            <a:endParaRPr lang="zh-CN" altLang="en-US" sz="2800" dirty="0"/>
          </a:p>
        </p:txBody>
      </p:sp>
      <p:sp>
        <p:nvSpPr>
          <p:cNvPr id="16" name="Freeform 219"/>
          <p:cNvSpPr>
            <a:spLocks noChangeAspect="1" noEditPoints="1"/>
          </p:cNvSpPr>
          <p:nvPr/>
        </p:nvSpPr>
        <p:spPr bwMode="auto">
          <a:xfrm>
            <a:off x="6814948" y="2482282"/>
            <a:ext cx="399745" cy="512805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" name="Freeform 219"/>
          <p:cNvSpPr>
            <a:spLocks noChangeAspect="1" noEditPoints="1"/>
          </p:cNvSpPr>
          <p:nvPr/>
        </p:nvSpPr>
        <p:spPr bwMode="auto">
          <a:xfrm>
            <a:off x="6804788" y="3173162"/>
            <a:ext cx="399745" cy="512805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219"/>
          <p:cNvSpPr>
            <a:spLocks noChangeAspect="1" noEditPoints="1"/>
          </p:cNvSpPr>
          <p:nvPr/>
        </p:nvSpPr>
        <p:spPr bwMode="auto">
          <a:xfrm>
            <a:off x="6820028" y="3858962"/>
            <a:ext cx="399745" cy="512805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52"/>
          <p:cNvGrpSpPr/>
          <p:nvPr/>
        </p:nvGrpSpPr>
        <p:grpSpPr>
          <a:xfrm>
            <a:off x="7152921" y="1992737"/>
            <a:ext cx="4644390" cy="1256665"/>
            <a:chOff x="3951519" y="1334711"/>
            <a:chExt cx="3361305" cy="804304"/>
          </a:xfrm>
        </p:grpSpPr>
        <p:sp>
          <p:nvSpPr>
            <p:cNvPr id="39" name="文本框 8"/>
            <p:cNvSpPr txBox="1"/>
            <p:nvPr/>
          </p:nvSpPr>
          <p:spPr>
            <a:xfrm>
              <a:off x="3951979" y="1573279"/>
              <a:ext cx="3360845" cy="56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通过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URL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检索爬取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懂球帝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评论区用户名数据。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51519" y="1334711"/>
              <a:ext cx="1455463" cy="253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EA5503"/>
                  </a:solidFill>
                </a:rPr>
                <a:t>Webmagic.java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1" name="组 56"/>
          <p:cNvGrpSpPr/>
          <p:nvPr/>
        </p:nvGrpSpPr>
        <p:grpSpPr>
          <a:xfrm>
            <a:off x="7168161" y="3285194"/>
            <a:ext cx="4643120" cy="1256665"/>
            <a:chOff x="3951519" y="1334711"/>
            <a:chExt cx="3360386" cy="804304"/>
          </a:xfrm>
        </p:grpSpPr>
        <p:sp>
          <p:nvSpPr>
            <p:cNvPr id="42" name="文本框 8"/>
            <p:cNvSpPr txBox="1"/>
            <p:nvPr/>
          </p:nvSpPr>
          <p:spPr>
            <a:xfrm>
              <a:off x="3951519" y="1573279"/>
              <a:ext cx="3360386" cy="56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实现数据库连接，用以存储爬取到的用户信息。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951519" y="1334711"/>
              <a:ext cx="1397557" cy="253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EA5503"/>
                  </a:solidFill>
                </a:rPr>
                <a:t>Spider-db.java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4" name="组 59"/>
          <p:cNvGrpSpPr/>
          <p:nvPr/>
        </p:nvGrpSpPr>
        <p:grpSpPr>
          <a:xfrm>
            <a:off x="7152921" y="4468737"/>
            <a:ext cx="5039079" cy="1256941"/>
            <a:chOff x="3951519" y="1334711"/>
            <a:chExt cx="3646955" cy="804480"/>
          </a:xfrm>
        </p:grpSpPr>
        <p:sp>
          <p:nvSpPr>
            <p:cNvPr id="45" name="文本框 8"/>
            <p:cNvSpPr txBox="1"/>
            <p:nvPr/>
          </p:nvSpPr>
          <p:spPr>
            <a:xfrm>
              <a:off x="3951519" y="1573456"/>
              <a:ext cx="3646955" cy="56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读取数据库中的用户名，去重，与相关字符串匹配并计数，得到两支球队支持者数量。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51519" y="1334711"/>
              <a:ext cx="1306102" cy="2536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EA5503"/>
                  </a:solidFill>
                </a:rPr>
                <a:t>compare.java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pic>
        <p:nvPicPr>
          <p:cNvPr id="53" name="图片 52" descr="C:\Users\qy\Desktop\搜狗截图20160106200054.jpg搜狗截图2016010620005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6415" y="1903095"/>
            <a:ext cx="5521960" cy="3806190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6271570" y="2271916"/>
            <a:ext cx="707134" cy="707134"/>
            <a:chOff x="6271570" y="1647076"/>
            <a:chExt cx="707134" cy="707134"/>
          </a:xfrm>
        </p:grpSpPr>
        <p:sp>
          <p:nvSpPr>
            <p:cNvPr id="8" name="椭圆 7"/>
            <p:cNvSpPr/>
            <p:nvPr/>
          </p:nvSpPr>
          <p:spPr>
            <a:xfrm>
              <a:off x="6271570" y="1647076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4" name="Freeform 217"/>
            <p:cNvSpPr>
              <a:spLocks noChangeAspect="1" noEditPoints="1"/>
            </p:cNvSpPr>
            <p:nvPr/>
          </p:nvSpPr>
          <p:spPr bwMode="auto">
            <a:xfrm>
              <a:off x="6421293" y="1777532"/>
              <a:ext cx="420069" cy="42679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1570" y="4635520"/>
            <a:ext cx="707134" cy="707134"/>
            <a:chOff x="6271570" y="3827800"/>
            <a:chExt cx="707134" cy="707134"/>
          </a:xfrm>
        </p:grpSpPr>
        <p:sp>
          <p:nvSpPr>
            <p:cNvPr id="20" name="椭圆 19"/>
            <p:cNvSpPr/>
            <p:nvPr/>
          </p:nvSpPr>
          <p:spPr>
            <a:xfrm>
              <a:off x="6271570" y="3827800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5" name="Freeform 218"/>
            <p:cNvSpPr>
              <a:spLocks noChangeAspect="1" noEditPoints="1"/>
            </p:cNvSpPr>
            <p:nvPr/>
          </p:nvSpPr>
          <p:spPr bwMode="auto">
            <a:xfrm>
              <a:off x="6421293" y="3970470"/>
              <a:ext cx="401217" cy="421794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71570" y="3546275"/>
            <a:ext cx="707134" cy="707134"/>
            <a:chOff x="6271570" y="2738555"/>
            <a:chExt cx="707134" cy="707134"/>
          </a:xfrm>
        </p:grpSpPr>
        <p:sp>
          <p:nvSpPr>
            <p:cNvPr id="11" name="椭圆 10"/>
            <p:cNvSpPr/>
            <p:nvPr/>
          </p:nvSpPr>
          <p:spPr>
            <a:xfrm>
              <a:off x="6271570" y="2738555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Freeform 221"/>
            <p:cNvSpPr>
              <a:spLocks noChangeAspect="1"/>
            </p:cNvSpPr>
            <p:nvPr/>
          </p:nvSpPr>
          <p:spPr bwMode="auto">
            <a:xfrm>
              <a:off x="6383193" y="2874389"/>
              <a:ext cx="456309" cy="437911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项目实现</a:t>
            </a:r>
            <a:endParaRPr lang="zh-CN" altLang="en-US" sz="2800" dirty="0"/>
          </a:p>
        </p:txBody>
      </p:sp>
      <p:sp>
        <p:nvSpPr>
          <p:cNvPr id="9" name="流程图: 手动输入 8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5</a:t>
            </a:r>
            <a:endParaRPr lang="en-US" altLang="zh-CN" sz="7200" b="1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4310" y="867410"/>
            <a:ext cx="6705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 dirty="0" smtClean="0">
                <a:solidFill>
                  <a:schemeClr val="accent1"/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q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i.c</a:t>
            </a:r>
            <a:r>
              <a:rPr lang="en-US" altLang="zh-CN" sz="6600" b="1" dirty="0" smtClean="0">
                <a:solidFill>
                  <a:schemeClr val="accent3"/>
                </a:solidFill>
                <a:sym typeface="+mn-ea"/>
              </a:rPr>
              <a:t>o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m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 descr="C:\Users\qy\Desktop\爬虫结果1.png爬虫结果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07135" y="1616710"/>
            <a:ext cx="8203565" cy="4566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5745" y="1041400"/>
            <a:ext cx="34829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dirty="0"/>
              <a:t>爬虫程序运行结果</a:t>
            </a:r>
            <a:endParaRPr lang="zh-CN" altLang="zh-CN" sz="2800" dirty="0"/>
          </a:p>
        </p:txBody>
      </p:sp>
      <p:sp>
        <p:nvSpPr>
          <p:cNvPr id="9" name="流程图: 手动输入 8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6</a:t>
            </a:r>
            <a:endParaRPr lang="en-US" altLang="zh-CN" sz="7200" b="1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 descr="C:\Users\qy\Desktop\数据库新.png数据库新"/>
          <p:cNvPicPr>
            <a:picLocks noChangeAspect="1"/>
          </p:cNvPicPr>
          <p:nvPr/>
        </p:nvPicPr>
        <p:blipFill>
          <a:blip r:embed="rId1"/>
          <a:srcRect r="14513" b="70"/>
          <a:stretch>
            <a:fillRect/>
          </a:stretch>
        </p:blipFill>
        <p:spPr>
          <a:xfrm>
            <a:off x="1618615" y="1608455"/>
            <a:ext cx="8195310" cy="4558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5110" y="1041400"/>
            <a:ext cx="337693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数据库存储结果</a:t>
            </a:r>
            <a:endParaRPr lang="zh-CN" altLang="en-US" sz="2800" dirty="0"/>
          </a:p>
        </p:txBody>
      </p:sp>
      <p:sp>
        <p:nvSpPr>
          <p:cNvPr id="9" name="流程图: 手动输入 8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6</a:t>
            </a:r>
            <a:endParaRPr lang="en-US" altLang="zh-CN" sz="7200" b="1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 descr="C:\Users\qy\Desktop\新7.png新7"/>
          <p:cNvPicPr>
            <a:picLocks noChangeAspect="1"/>
          </p:cNvPicPr>
          <p:nvPr/>
        </p:nvPicPr>
        <p:blipFill>
          <a:blip r:embed="rId1"/>
          <a:srcRect r="46656" b="96"/>
          <a:stretch>
            <a:fillRect/>
          </a:stretch>
        </p:blipFill>
        <p:spPr>
          <a:xfrm>
            <a:off x="1443355" y="1593215"/>
            <a:ext cx="8950325" cy="43897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5745" y="1041400"/>
            <a:ext cx="375729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分析程序运行结果</a:t>
            </a:r>
            <a:endParaRPr lang="zh-CN" altLang="en-US" sz="2800" dirty="0"/>
          </a:p>
        </p:txBody>
      </p:sp>
      <p:sp>
        <p:nvSpPr>
          <p:cNvPr id="9" name="流程图: 手动输入 8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6</a:t>
            </a:r>
            <a:endParaRPr lang="en-US" altLang="zh-CN" sz="7200" b="1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Kingsoft Office WPP</Application>
  <PresentationFormat>宽屏</PresentationFormat>
  <Paragraphs>92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qy</cp:lastModifiedBy>
  <cp:revision>44</cp:revision>
  <dcterms:created xsi:type="dcterms:W3CDTF">2015-10-16T04:07:00Z</dcterms:created>
  <dcterms:modified xsi:type="dcterms:W3CDTF">2016-01-06T13:08:02Z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