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6858000" cy="9144000"/>
  <p:embeddedFontLst>
    <p:embeddedFont>
      <p:font typeface="Corbel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i4cs//RJfu5WEMygMapEHDg9T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B973CE-A3EC-4B35-925F-A38E8C0AD0EB}">
  <a:tblStyle styleId="{D1B973CE-A3EC-4B35-925F-A38E8C0AD0EB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2E8"/>
          </a:solidFill>
        </a:fill>
      </a:tcStyle>
    </a:wholeTbl>
    <a:band1H>
      <a:tcTxStyle/>
      <a:tcStyle>
        <a:fill>
          <a:solidFill>
            <a:srgbClr val="D5E4CD"/>
          </a:solidFill>
        </a:fill>
      </a:tcStyle>
    </a:band1H>
    <a:band2H>
      <a:tcTxStyle/>
    </a:band2H>
    <a:band1V>
      <a:tcTxStyle/>
      <a:tcStyle>
        <a:fill>
          <a:solidFill>
            <a:srgbClr val="D5E4CD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italic.fntdata"/><Relationship Id="rId10" Type="http://schemas.openxmlformats.org/officeDocument/2006/relationships/font" Target="fonts/Corbel-bold.fntdata"/><Relationship Id="rId13" Type="http://customschemas.google.com/relationships/presentationmetadata" Target="metadata"/><Relationship Id="rId12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Corbel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2" y="4754880"/>
            <a:ext cx="12192002" cy="21031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-127" y="4724400"/>
            <a:ext cx="12188826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1523999" y="4800600"/>
            <a:ext cx="914400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522413" y="5943600"/>
            <a:ext cx="914400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alternativo con leyenda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5362892" y="685800"/>
            <a:ext cx="637032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leyenda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731520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7923214" y="2362200"/>
            <a:ext cx="320040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" id="85" name="Google Shape;85;p14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rgbClr val="CCD2D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7923214" y="4355592"/>
            <a:ext cx="3200400" cy="1644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41120" y="467360"/>
            <a:ext cx="9509760" cy="5907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 rot="5400000">
            <a:off x="3727822" y="-1093478"/>
            <a:ext cx="4736356" cy="95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 rot="5400000">
            <a:off x="7833518" y="2651919"/>
            <a:ext cx="589756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 rot="5400000">
            <a:off x="2466862" y="-1354024"/>
            <a:ext cx="5897562" cy="9154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341120" y="1345474"/>
            <a:ext cx="9509760" cy="468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0"/>
            <a:ext cx="12188826" cy="457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-1" y="4114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5200"/>
              <a:buNone/>
              <a:defRPr b="0"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524000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0123714" y="6614494"/>
            <a:ext cx="1047205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 alternativo" showMasterSp="0">
  <p:cSld name="Encabezado de sección alternativ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5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522413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097589" y="6614494"/>
            <a:ext cx="107333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34112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627888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341120" y="467360"/>
            <a:ext cx="9509760" cy="616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341120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134112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6214872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9"/>
          <p:cNvSpPr txBox="1"/>
          <p:nvPr>
            <p:ph idx="4" type="body"/>
          </p:nvPr>
        </p:nvSpPr>
        <p:spPr>
          <a:xfrm>
            <a:off x="627888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341120" y="467360"/>
            <a:ext cx="9509760" cy="577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leyenda">
  <p:cSld name="Contenido con leyend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0"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4494212" y="685800"/>
            <a:ext cx="723900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1C24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▪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1587" y="6583680"/>
            <a:ext cx="12188826" cy="2743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1587" y="65836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881051" y="1412966"/>
            <a:ext cx="9144002" cy="17569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s-VE" sz="4400">
                <a:solidFill>
                  <a:schemeClr val="dk1"/>
                </a:solidFill>
              </a:rPr>
              <a:t>Hoja de ruta del producto </a:t>
            </a:r>
            <a:br>
              <a:rPr b="1" lang="es-VE" sz="4400">
                <a:solidFill>
                  <a:schemeClr val="dk1"/>
                </a:solidFill>
              </a:rPr>
            </a:br>
            <a:r>
              <a:rPr b="1" lang="es-VE" sz="4400">
                <a:solidFill>
                  <a:schemeClr val="dk1"/>
                </a:solidFill>
              </a:rPr>
              <a:t>(Agile Roadmap)</a:t>
            </a:r>
            <a:r>
              <a:rPr b="1" lang="es-VE" sz="2400">
                <a:solidFill>
                  <a:schemeClr val="dk1"/>
                </a:solidFill>
              </a:rPr>
              <a:t> </a:t>
            </a:r>
            <a:br>
              <a:rPr b="1" lang="es-VE" sz="2400">
                <a:solidFill>
                  <a:srgbClr val="00B050"/>
                </a:solidFill>
              </a:rPr>
            </a:br>
            <a:r>
              <a:rPr b="1" lang="es-VE" sz="2400">
                <a:solidFill>
                  <a:srgbClr val="00B050"/>
                </a:solidFill>
              </a:rPr>
              <a:t>[Proyecto semanal 3]</a:t>
            </a:r>
            <a:endParaRPr sz="440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522413" y="4929051"/>
            <a:ext cx="9144002" cy="177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Período: </a:t>
            </a:r>
            <a:r>
              <a:rPr b="1" lang="es-VE">
                <a:solidFill>
                  <a:srgbClr val="00B050"/>
                </a:solidFill>
              </a:rPr>
              <a:t>[14/05/2020] al [21/05/2020]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Organización: </a:t>
            </a:r>
            <a:r>
              <a:rPr b="1" lang="es-VE">
                <a:solidFill>
                  <a:srgbClr val="00B050"/>
                </a:solidFill>
              </a:rPr>
              <a:t>[J.A.G INC]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Cliente: </a:t>
            </a:r>
            <a:r>
              <a:rPr b="1" lang="es-VE">
                <a:solidFill>
                  <a:srgbClr val="00B050"/>
                </a:solidFill>
              </a:rPr>
              <a:t>[Mario Marugán Cancio]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Dueño del producto (Owner): </a:t>
            </a:r>
            <a:r>
              <a:rPr b="1" lang="es-VE">
                <a:solidFill>
                  <a:srgbClr val="00B050"/>
                </a:solidFill>
              </a:rPr>
              <a:t>[Javier Carrión, Alicia LaFuente, Gabriel Figuera]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Scrum Master: </a:t>
            </a:r>
            <a:r>
              <a:rPr b="1" lang="es-VE">
                <a:solidFill>
                  <a:srgbClr val="00B050"/>
                </a:solidFill>
              </a:rPr>
              <a:t>[Javier Carrión]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Entornos de Desarrollo - Tema 7.3. Procesos de Ingeniería de Software.</a:t>
            </a:r>
            <a:endParaRPr/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sp>
        <p:nvSpPr>
          <p:cNvPr id="114" name="Google Shape;114;p2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21/05/2020</a:t>
            </a:r>
            <a:endParaRPr/>
          </a:p>
        </p:txBody>
      </p:sp>
      <p:graphicFrame>
        <p:nvGraphicFramePr>
          <p:cNvPr id="115" name="Google Shape;115;p2"/>
          <p:cNvGraphicFramePr/>
          <p:nvPr/>
        </p:nvGraphicFramePr>
        <p:xfrm>
          <a:off x="315160" y="251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{D1B973CE-A3EC-4B35-925F-A38E8C0AD0EB}</a:tableStyleId>
              </a:tblPr>
              <a:tblGrid>
                <a:gridCol w="1302625"/>
                <a:gridCol w="2016375"/>
                <a:gridCol w="2098425"/>
                <a:gridCol w="1934300"/>
                <a:gridCol w="1735025"/>
                <a:gridCol w="1432950"/>
                <a:gridCol w="208275"/>
              </a:tblGrid>
              <a:tr h="79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J.A.G INC.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1º 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2º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3er.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4to. día 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5to. día 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Semana 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 u="none" cap="none" strike="noStrike"/>
                        <a:t> 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Semana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Semana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&lt;Flujo de trabajo 4&gt;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"/>
          <p:cNvSpPr/>
          <p:nvPr/>
        </p:nvSpPr>
        <p:spPr>
          <a:xfrm>
            <a:off x="1666671" y="1973210"/>
            <a:ext cx="1674405" cy="200144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pantalla principal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657559" y="3257331"/>
            <a:ext cx="1656184" cy="18002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activities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648448" y="2847427"/>
            <a:ext cx="1674406" cy="297572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Mostrar datos de usuario en la cabecera del mení 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3777987" y="2896927"/>
            <a:ext cx="1710699" cy="496144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funcionamiento </a:t>
            </a:r>
            <a:b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 menú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1666671" y="4432406"/>
            <a:ext cx="1860668" cy="469317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Introducir funcionalidad de añadir asignaturas y grupos en los fragments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666671" y="1670427"/>
            <a:ext cx="1674405" cy="200144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el splash screen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777986" y="1519854"/>
            <a:ext cx="1674405" cy="301145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la función de registro de usuario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666671" y="1235855"/>
            <a:ext cx="1674405" cy="301145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Configurar Firebase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5912146" y="1235854"/>
            <a:ext cx="1674405" cy="301145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la función de login de usuario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5912146" y="1637197"/>
            <a:ext cx="1283007" cy="301145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la pantalla inicio tras el login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692541" y="1203429"/>
            <a:ext cx="1292100" cy="466998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subida foto de perfil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3777987" y="1217470"/>
            <a:ext cx="1674405" cy="200144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pantalla de registro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692541" y="1787769"/>
            <a:ext cx="1292100" cy="466998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Mostrar datos de usuario en pantalla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657559" y="2492930"/>
            <a:ext cx="1674405" cy="200144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toolbar y menú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3777858" y="2492930"/>
            <a:ext cx="1656184" cy="270751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fragments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5821337" y="2490007"/>
            <a:ext cx="1710699" cy="406134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Introducir el menú en los activities restantes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5821337" y="3045352"/>
            <a:ext cx="1656184" cy="423958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manejo de fragmentes mediante tabs y menú desplegable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9361529" y="2467263"/>
            <a:ext cx="1582182" cy="406134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Configurar modificación de perfil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7586551" y="2467263"/>
            <a:ext cx="1710699" cy="531873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funcionamiento de menú desplegable en activities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1648448" y="3754440"/>
            <a:ext cx="1860668" cy="469317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los item layouts para representar los datos en la lista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3777987" y="3753356"/>
            <a:ext cx="1860668" cy="469317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Introducir los  recyclerview en las vistas y programarlos para mostrar asignaturas y grupos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3777987" y="4362496"/>
            <a:ext cx="3699534" cy="609139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Programar las funciones de modificado y eliminación de ambas listas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5821336" y="3753357"/>
            <a:ext cx="3475914" cy="469317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VE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Introducir función de búsqueda de asignaturas y grupos</a:t>
            </a:r>
            <a:endParaRPr b="0" i="0" sz="1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ntilla Azul Clase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2019-03-02T14:55:10Z</dcterms:created>
  <dc:creator>MARIO MARUGÁN CANCIO</dc:creator>
</cp:coreProperties>
</file>