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DDV8RR9xp//W7BGOWFhpoLBEH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66B8F3-CA04-48AF-B34F-3E68E74D9730}">
  <a:tblStyle styleId="{7166B8F3-CA04-48AF-B34F-3E68E74D973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/>
      <a:tcStyle>
        <a:fill>
          <a:solidFill>
            <a:srgbClr val="D5E4CD"/>
          </a:solidFill>
        </a:fill>
      </a:tcStyle>
    </a:band1H>
    <a:band2H>
      <a:tcTxStyle/>
    </a:band2H>
    <a:band1V>
      <a:tcTxStyle/>
      <a:tcStyle>
        <a:fill>
          <a:solidFill>
            <a:srgbClr val="D5E4CD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alternativo con leyenda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5" name="Google Shape;85;p15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alternativo" showMasterSp="0">
  <p:cSld name="Encabezado de sección alternativ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>
  <p:cSld name="Contenido con ley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4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4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VE" sz="4400">
                <a:solidFill>
                  <a:schemeClr val="dk1"/>
                </a:solidFill>
              </a:rPr>
              <a:t>Hoja de ruta del producto </a:t>
            </a:r>
            <a:br>
              <a:rPr b="1" lang="es-VE" sz="4400">
                <a:solidFill>
                  <a:schemeClr val="dk1"/>
                </a:solidFill>
              </a:rPr>
            </a:br>
            <a:r>
              <a:rPr b="1" lang="es-VE" sz="4400">
                <a:solidFill>
                  <a:schemeClr val="dk1"/>
                </a:solidFill>
              </a:rPr>
              <a:t>(Agile Roadmap)</a:t>
            </a:r>
            <a:r>
              <a:rPr b="1" lang="es-VE" sz="2400">
                <a:solidFill>
                  <a:schemeClr val="dk1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[Proyecto semanal 3]</a:t>
            </a:r>
            <a:endParaRPr sz="44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B050"/>
                </a:solidFill>
              </a:rPr>
              <a:t>[14/05/2020] al [21/05/2020]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B050"/>
                </a:solidFill>
              </a:rPr>
              <a:t>[J.A.G INC]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B050"/>
                </a:solidFill>
              </a:rPr>
              <a:t>[Mario Marugán Cancio]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Dueño del producto (Owner): </a:t>
            </a:r>
            <a:r>
              <a:rPr b="1" lang="es-VE">
                <a:solidFill>
                  <a:srgbClr val="00B050"/>
                </a:solidFill>
              </a:rPr>
              <a:t>[Javier Carrión, Alicia LaFuente, Gabriel Figuera]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Scrum Master: </a:t>
            </a:r>
            <a:r>
              <a:rPr b="1" lang="es-VE">
                <a:solidFill>
                  <a:srgbClr val="00B050"/>
                </a:solidFill>
              </a:rPr>
              <a:t>[Javier Carrión]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Entornos de Desarrollo - Tema 7.3. Procesos de Ingeniería de Software.</a:t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114" name="Google Shape;114;p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03/06/2020</a:t>
            </a:r>
            <a:endParaRPr/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315160" y="251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{7166B8F3-CA04-48AF-B34F-3E68E74D9730}</a:tableStyleId>
              </a:tblPr>
              <a:tblGrid>
                <a:gridCol w="1302625"/>
                <a:gridCol w="2016375"/>
                <a:gridCol w="2098425"/>
                <a:gridCol w="1934300"/>
                <a:gridCol w="1735025"/>
                <a:gridCol w="1432950"/>
                <a:gridCol w="208275"/>
              </a:tblGrid>
              <a:tr h="79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J.A.G INC.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1º 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2º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4to. día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5to. día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Semana 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"/>
          <p:cNvSpPr/>
          <p:nvPr/>
        </p:nvSpPr>
        <p:spPr>
          <a:xfrm>
            <a:off x="1666671" y="1973210"/>
            <a:ext cx="1674405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pantalla principal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657559" y="3257331"/>
            <a:ext cx="1656184" cy="18002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activities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648448" y="2847427"/>
            <a:ext cx="1674406" cy="297572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datos de usuario en la cabecera del mení 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777987" y="2896927"/>
            <a:ext cx="1710699" cy="49614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funcionamiento </a:t>
            </a:r>
            <a:b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 menú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666671" y="4432406"/>
            <a:ext cx="1860668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funcionalidad de añadir asignaturas y grupos en los fragments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666671" y="1670427"/>
            <a:ext cx="1674405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el splash screen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777986" y="1519854"/>
            <a:ext cx="1674405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 función de registro de usuario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666671" y="1235855"/>
            <a:ext cx="1674405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Configurar Firebase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5912146" y="1235854"/>
            <a:ext cx="1674405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 función de login de usuario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912146" y="1637197"/>
            <a:ext cx="1283007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la pantalla inicio tras el login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692541" y="1203429"/>
            <a:ext cx="1292100" cy="46699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subida foto de perfil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777987" y="1217470"/>
            <a:ext cx="1674405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pantalla de registro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692541" y="1787769"/>
            <a:ext cx="1292100" cy="46699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datos de usuario en pantalla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657559" y="2492930"/>
            <a:ext cx="1674405" cy="20014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toolbar y menú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777858" y="2492930"/>
            <a:ext cx="1656184" cy="270751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fragments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821337" y="2490007"/>
            <a:ext cx="1710699" cy="40613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el menú en los activities restantes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821337" y="3045352"/>
            <a:ext cx="1656184" cy="423958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manejo de fragmentes mediante tabs y menú desplegable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361529" y="2467263"/>
            <a:ext cx="1582182" cy="40613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Configurar modificación de perfil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586551" y="2467263"/>
            <a:ext cx="1710699" cy="531873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funcionamiento de menú desplegable en activities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648448" y="3754440"/>
            <a:ext cx="1860668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los item layouts para representar los datos en la lista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777987" y="3753356"/>
            <a:ext cx="1860668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los  recyclerview en las vistas y programarlos para mostrar asignaturas y grupos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788888" y="4292584"/>
            <a:ext cx="3699534" cy="609139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las funciones de modificado y eliminación de ambas listas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5821336" y="3753357"/>
            <a:ext cx="3475914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función de búsqueda de asignaturas y grupos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666671" y="5079147"/>
            <a:ext cx="1860668" cy="469317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Añadir al registro tipos de usuario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3777858" y="5079147"/>
            <a:ext cx="1860668" cy="469317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Añadir al registro grupos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5819014" y="5079147"/>
            <a:ext cx="1860668" cy="469317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lista de usuarios, con nombre y tipo de usuario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692541" y="5079147"/>
            <a:ext cx="3403569" cy="469317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asignación de asignaturas a los usuarios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5819014" y="5735638"/>
            <a:ext cx="5124697" cy="469317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Añadir, modificar, eliminar usuarios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Entornos de Desarrollo - Tema 7.3. Procesos de Ingeniería de Software.</a:t>
            </a:r>
            <a:endParaRPr/>
          </a:p>
        </p:txBody>
      </p:sp>
      <p:sp>
        <p:nvSpPr>
          <p:cNvPr id="149" name="Google Shape;149;p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150" name="Google Shape;150;p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03/06/2020</a:t>
            </a:r>
            <a:endParaRPr/>
          </a:p>
        </p:txBody>
      </p:sp>
      <p:graphicFrame>
        <p:nvGraphicFramePr>
          <p:cNvPr id="151" name="Google Shape;151;p3"/>
          <p:cNvGraphicFramePr/>
          <p:nvPr/>
        </p:nvGraphicFramePr>
        <p:xfrm>
          <a:off x="315160" y="251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{7166B8F3-CA04-48AF-B34F-3E68E74D9730}</a:tableStyleId>
              </a:tblPr>
              <a:tblGrid>
                <a:gridCol w="1302625"/>
                <a:gridCol w="2016375"/>
                <a:gridCol w="2098425"/>
                <a:gridCol w="1934300"/>
                <a:gridCol w="1735025"/>
                <a:gridCol w="1432950"/>
                <a:gridCol w="208275"/>
              </a:tblGrid>
              <a:tr h="79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J.A.G INC.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1º </a:t>
                      </a:r>
                      <a:r>
                        <a:rPr lang="es-VE" sz="1800"/>
                        <a:t> día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2º día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3er. día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4to.</a:t>
                      </a:r>
                      <a:r>
                        <a:rPr lang="es-VE" sz="1800"/>
                        <a:t> día 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5to.</a:t>
                      </a:r>
                      <a:r>
                        <a:rPr lang="es-VE" sz="1800"/>
                        <a:t> día 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3"/>
          <p:cNvSpPr/>
          <p:nvPr/>
        </p:nvSpPr>
        <p:spPr>
          <a:xfrm>
            <a:off x="1666671" y="1164318"/>
            <a:ext cx="3960406" cy="26776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Solucionar errores en modificar y eliminar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1666671" y="1559166"/>
            <a:ext cx="3960406" cy="328249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Solucionar errores en modificar y eliminar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3658597" y="1946028"/>
            <a:ext cx="4055187" cy="328249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Limitar alumnos</a:t>
            </a:r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5686191" y="1559166"/>
            <a:ext cx="3762610" cy="328249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Programación de reunión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7713774" y="1946025"/>
            <a:ext cx="3121200" cy="3282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Detalles reunión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2019-03-02T14:55:10Z</dcterms:created>
  <dc:creator>MARIO MARUGÁN CANCIO</dc:creator>
</cp:coreProperties>
</file>