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4"/>
  </p:notesMasterIdLst>
  <p:sldIdLst>
    <p:sldId id="525" r:id="rId2"/>
    <p:sldId id="424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7211-7024-4834-BA3D-F80F8EF94C11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36A8C-AAE0-41A5-886E-68EAE954A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34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Autofit/>
          </a:bodyPr>
          <a:lstStyle>
            <a:lvl1pPr algn="ctr" rtl="0">
              <a:defRPr sz="4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356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alternativ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C4041-7F02-4114-A8A5-44A7E64E749E}" type="datetime1">
              <a:rPr lang="es-ES" smtClean="0"/>
              <a:t>14/05/2020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5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D1FE7F-70CA-479F-B505-0A6CDAC1C106}" type="datetime1">
              <a:rPr lang="es-ES" smtClean="0"/>
              <a:t>14/05/2020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5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0731"/>
          </a:xfrm>
        </p:spPr>
        <p:txBody>
          <a:bodyPr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41120" y="1293224"/>
            <a:ext cx="9509760" cy="4736356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76119F-0B6E-4781-95D6-91CFAF596607}" type="datetime1">
              <a:rPr lang="es-ES" smtClean="0"/>
              <a:t>14/05/2020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9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798" y="274638"/>
            <a:ext cx="1143001" cy="5897562"/>
          </a:xfrm>
        </p:spPr>
        <p:txBody>
          <a:bodyPr vert="eaVert"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9154886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105F4B-7729-4777-B128-2ACE478B9C51}" type="datetime1">
              <a:rPr lang="es-ES" smtClean="0"/>
              <a:t>14/05/2020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8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1341120" y="1345474"/>
            <a:ext cx="9509760" cy="4684105"/>
          </a:xfrm>
        </p:spPr>
        <p:txBody>
          <a:bodyPr rtlCol="0"/>
          <a:lstStyle>
            <a:lvl1pPr rtl="0">
              <a:defRPr/>
            </a:lvl1pPr>
            <a:lvl6pPr>
              <a:defRPr/>
            </a:lvl6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/>
            </a:lvl1pPr>
          </a:lstStyle>
          <a:p>
            <a:r>
              <a:rPr lang="es-ES" dirty="0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9D2AEA85-70F3-42BC-A0E8-9E18CDF95141}" type="datetime1">
              <a:rPr lang="es-ES" smtClean="0"/>
              <a:t>14/05/2020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22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C73676-F741-4BF9-932C-B7E0E3EE576B}" type="datetime1">
              <a:rPr lang="es-ES" smtClean="0"/>
              <a:t>14/05/2020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123714" y="6614494"/>
            <a:ext cx="1047205" cy="237744"/>
          </a:xfrm>
        </p:spPr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74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4C720E-AFC6-47C3-A187-EC9B13E77BC1}" type="datetime1">
              <a:rPr lang="es-ES" smtClean="0"/>
              <a:t>14/05/2020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89" y="6614494"/>
            <a:ext cx="1073330" cy="23774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49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34112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7888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07DC5F-9DE8-473C-A943-4BC4336A4DDF}" type="datetime1">
              <a:rPr lang="es-ES" smtClean="0"/>
              <a:t>14/05/2020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5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16857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341120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34112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4872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7888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C9D7F7-41EC-4021-858A-3E1F79706EAD}" type="datetime1">
              <a:rPr lang="es-ES" smtClean="0"/>
              <a:t>14/05/2020</a:t>
            </a:fld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27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7669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E16A74-4EFB-41AB-B15D-A82D3C05F2ED}" type="datetime1">
              <a:rPr lang="es-ES" smtClean="0"/>
              <a:t>14/05/2020</a:t>
            </a:fld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60DBC-C7AF-40C7-B08E-21463FFD011A}" type="datetime1">
              <a:rPr lang="es-ES" smtClean="0"/>
              <a:t>14/05/2020</a:t>
            </a:fld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5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33D9FD-929A-4EE9-B324-BD9EF26F1F17}" type="datetime1">
              <a:rPr lang="es-ES" smtClean="0"/>
              <a:t>14/05/2020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56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037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293224"/>
            <a:ext cx="9509760" cy="473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Rectángulo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8" name="Rectángulo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Marcador de posición de fecha 6"/>
          <p:cNvSpPr>
            <a:spLocks noGrp="1"/>
          </p:cNvSpPr>
          <p:nvPr>
            <p:ph type="dt" sz="half" idx="2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68DC56-0FA5-4B0E-8608-8ABD78A1FF99}" type="datetime1">
              <a:rPr lang="es-ES" smtClean="0"/>
              <a:t>14/05/2020</a:t>
            </a:fld>
            <a:endParaRPr lang="es-ES" dirty="0"/>
          </a:p>
        </p:txBody>
      </p:sp>
      <p:sp>
        <p:nvSpPr>
          <p:cNvPr id="6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48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9E1B8A-65EC-4BBC-9699-EE7746F4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051" y="1412966"/>
            <a:ext cx="9144002" cy="1756954"/>
          </a:xfrm>
        </p:spPr>
        <p:txBody>
          <a:bodyPr/>
          <a:lstStyle/>
          <a:p>
            <a:r>
              <a:rPr lang="es-VE" sz="4400" b="1" dirty="0">
                <a:solidFill>
                  <a:schemeClr val="tx1"/>
                </a:solidFill>
              </a:rPr>
              <a:t>Hoja de ruta del producto </a:t>
            </a:r>
            <a:br>
              <a:rPr lang="es-VE" sz="4400" b="1" dirty="0">
                <a:solidFill>
                  <a:schemeClr val="tx1"/>
                </a:solidFill>
              </a:rPr>
            </a:br>
            <a:r>
              <a:rPr lang="es-VE" sz="4400" b="1" dirty="0">
                <a:solidFill>
                  <a:schemeClr val="tx1"/>
                </a:solidFill>
              </a:rPr>
              <a:t>(Agile </a:t>
            </a:r>
            <a:r>
              <a:rPr lang="es-VE" sz="4400" b="1" dirty="0" err="1">
                <a:solidFill>
                  <a:schemeClr val="tx1"/>
                </a:solidFill>
              </a:rPr>
              <a:t>Roadmap</a:t>
            </a:r>
            <a:r>
              <a:rPr lang="es-VE" sz="4400" b="1" dirty="0">
                <a:solidFill>
                  <a:schemeClr val="tx1"/>
                </a:solidFill>
              </a:rPr>
              <a:t>)</a:t>
            </a:r>
            <a:r>
              <a:rPr lang="es-VE" sz="2400" b="1" dirty="0">
                <a:solidFill>
                  <a:schemeClr val="tx1"/>
                </a:solidFill>
              </a:rPr>
              <a:t> </a:t>
            </a:r>
            <a:r>
              <a:rPr lang="es-VE" sz="2400" b="1" dirty="0">
                <a:solidFill>
                  <a:srgbClr val="00B050"/>
                </a:solidFill>
              </a:rPr>
              <a:t/>
            </a:r>
            <a:br>
              <a:rPr lang="es-VE" sz="2400" b="1" dirty="0">
                <a:solidFill>
                  <a:srgbClr val="00B050"/>
                </a:solidFill>
              </a:rPr>
            </a:br>
            <a:r>
              <a:rPr lang="es-VE" sz="2400" b="1" dirty="0" smtClean="0">
                <a:solidFill>
                  <a:srgbClr val="00B050"/>
                </a:solidFill>
              </a:rPr>
              <a:t>[Proyecto semanal 2]</a:t>
            </a:r>
            <a:endParaRPr lang="es-E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BC7FDF7-E420-40B2-BF8F-1BD18981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4929051"/>
            <a:ext cx="9144002" cy="177654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VE" b="1" dirty="0"/>
              <a:t>Período: </a:t>
            </a:r>
            <a:r>
              <a:rPr lang="es-VE" b="1" dirty="0" smtClean="0">
                <a:solidFill>
                  <a:srgbClr val="00B050"/>
                </a:solidFill>
              </a:rPr>
              <a:t>[07/05/2020] </a:t>
            </a:r>
            <a:r>
              <a:rPr lang="es-VE" b="1" dirty="0">
                <a:solidFill>
                  <a:srgbClr val="00B050"/>
                </a:solidFill>
              </a:rPr>
              <a:t>al </a:t>
            </a:r>
            <a:r>
              <a:rPr lang="es-VE" b="1" dirty="0" smtClean="0">
                <a:solidFill>
                  <a:srgbClr val="00B050"/>
                </a:solidFill>
              </a:rPr>
              <a:t>[14/05/2020]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/>
              <a:t>Organización: </a:t>
            </a:r>
            <a:r>
              <a:rPr lang="es-VE" b="1" dirty="0" smtClean="0">
                <a:solidFill>
                  <a:srgbClr val="00B050"/>
                </a:solidFill>
              </a:rPr>
              <a:t>[J.A.G INC]</a:t>
            </a:r>
            <a:endParaRPr lang="es-VE" b="1" dirty="0"/>
          </a:p>
          <a:p>
            <a:pPr algn="l">
              <a:defRPr/>
            </a:pPr>
            <a:r>
              <a:rPr lang="es-VE" b="1" dirty="0"/>
              <a:t>Cliente: </a:t>
            </a:r>
            <a:r>
              <a:rPr lang="es-VE" b="1" dirty="0" smtClean="0">
                <a:solidFill>
                  <a:srgbClr val="00B050"/>
                </a:solidFill>
              </a:rPr>
              <a:t>[Mario </a:t>
            </a:r>
            <a:r>
              <a:rPr lang="es-VE" b="1" dirty="0" err="1" smtClean="0">
                <a:solidFill>
                  <a:srgbClr val="00B050"/>
                </a:solidFill>
              </a:rPr>
              <a:t>Marugán</a:t>
            </a:r>
            <a:r>
              <a:rPr lang="es-VE" b="1" dirty="0" smtClean="0">
                <a:solidFill>
                  <a:srgbClr val="00B050"/>
                </a:solidFill>
              </a:rPr>
              <a:t> </a:t>
            </a:r>
            <a:r>
              <a:rPr lang="es-VE" b="1" dirty="0" err="1" smtClean="0">
                <a:solidFill>
                  <a:srgbClr val="00B050"/>
                </a:solidFill>
              </a:rPr>
              <a:t>Cancio</a:t>
            </a:r>
            <a:r>
              <a:rPr lang="es-VE" b="1" dirty="0" smtClean="0">
                <a:solidFill>
                  <a:srgbClr val="00B050"/>
                </a:solidFill>
              </a:rPr>
              <a:t>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/>
              <a:t>Dueño del producto (</a:t>
            </a:r>
            <a:r>
              <a:rPr lang="es-VE" b="1" dirty="0" err="1"/>
              <a:t>Owner</a:t>
            </a:r>
            <a:r>
              <a:rPr lang="es-VE" b="1" dirty="0"/>
              <a:t>): </a:t>
            </a:r>
            <a:r>
              <a:rPr lang="es-VE" b="1" dirty="0" smtClean="0">
                <a:solidFill>
                  <a:srgbClr val="00B050"/>
                </a:solidFill>
              </a:rPr>
              <a:t>[Javier Carrión, Alicia </a:t>
            </a:r>
            <a:r>
              <a:rPr lang="es-VE" b="1" dirty="0" err="1" smtClean="0">
                <a:solidFill>
                  <a:srgbClr val="00B050"/>
                </a:solidFill>
              </a:rPr>
              <a:t>LaFuente</a:t>
            </a:r>
            <a:r>
              <a:rPr lang="es-VE" b="1" dirty="0" smtClean="0">
                <a:solidFill>
                  <a:srgbClr val="00B050"/>
                </a:solidFill>
              </a:rPr>
              <a:t>, Gabriel Figuera</a:t>
            </a:r>
            <a:r>
              <a:rPr lang="es-VE" b="1" dirty="0" smtClean="0">
                <a:solidFill>
                  <a:srgbClr val="00B050"/>
                </a:solidFill>
              </a:rPr>
              <a:t>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 err="1"/>
              <a:t>Scrum</a:t>
            </a:r>
            <a:r>
              <a:rPr lang="es-VE" b="1" dirty="0"/>
              <a:t> Master: </a:t>
            </a:r>
            <a:r>
              <a:rPr lang="es-VE" b="1" dirty="0" smtClean="0">
                <a:solidFill>
                  <a:srgbClr val="00B050"/>
                </a:solidFill>
              </a:rPr>
              <a:t>[</a:t>
            </a:r>
            <a:r>
              <a:rPr lang="es-VE" b="1" smtClean="0">
                <a:solidFill>
                  <a:srgbClr val="00B050"/>
                </a:solidFill>
              </a:rPr>
              <a:t>Javier Carrión]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42121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1E03AC90-C6D0-4FFD-B1C7-05CAAF5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00EBD4E-D585-4BED-9D30-A8A6B99D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45C-2B69-4F0F-ADF4-1D4CECE2C731}" type="slidenum">
              <a:rPr lang="es-ES" smtClean="0"/>
              <a:t>2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B77FC0D1-8825-4574-BF51-D527F5C9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91A5-3F12-46C6-8E7C-12FBB70C8A24}" type="datetime1">
              <a:rPr lang="es-ES" smtClean="0"/>
              <a:t>14/05/2020</a:t>
            </a:fld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31629"/>
              </p:ext>
            </p:extLst>
          </p:nvPr>
        </p:nvGraphicFramePr>
        <p:xfrm>
          <a:off x="315160" y="251836"/>
          <a:ext cx="10727978" cy="6018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3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84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343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35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32950"/>
                <a:gridCol w="208280"/>
              </a:tblGrid>
              <a:tr h="793632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J.A.G INC.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1º </a:t>
                      </a:r>
                      <a:r>
                        <a:rPr lang="es-VE" baseline="0" dirty="0" smtClean="0"/>
                        <a:t> día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2º día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3er. </a:t>
                      </a:r>
                      <a:r>
                        <a:rPr lang="es-VE" dirty="0" smtClean="0"/>
                        <a:t>día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4to.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smtClean="0"/>
                        <a:t>día 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5to.</a:t>
                      </a:r>
                      <a:r>
                        <a:rPr lang="es-VE" baseline="0" dirty="0" smtClean="0"/>
                        <a:t> día 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0627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Semana 1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VE" baseline="0" dirty="0" smtClean="0"/>
                        <a:t> </a:t>
                      </a:r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0627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Semana 2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0627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&lt;Flujo de trabajo 3&gt;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0627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&lt;Flujo de trabajo 4&gt;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Pentágono 12"/>
          <p:cNvSpPr/>
          <p:nvPr/>
        </p:nvSpPr>
        <p:spPr>
          <a:xfrm>
            <a:off x="1666671" y="1973210"/>
            <a:ext cx="1674405" cy="2001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Crear pantall</a:t>
            </a:r>
            <a:r>
              <a:rPr lang="es-VE" sz="1000" dirty="0" smtClean="0"/>
              <a:t>a </a:t>
            </a:r>
            <a:r>
              <a:rPr lang="es-VE" sz="1000" dirty="0" smtClean="0"/>
              <a:t>principal</a:t>
            </a:r>
            <a:endParaRPr lang="es-VE" sz="1000" dirty="0"/>
          </a:p>
        </p:txBody>
      </p:sp>
      <p:sp>
        <p:nvSpPr>
          <p:cNvPr id="14" name="Pentágono 13"/>
          <p:cNvSpPr/>
          <p:nvPr/>
        </p:nvSpPr>
        <p:spPr>
          <a:xfrm>
            <a:off x="1657559" y="3257331"/>
            <a:ext cx="1656184" cy="18002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Crear </a:t>
            </a:r>
            <a:r>
              <a:rPr lang="es-VE" sz="1000" dirty="0" err="1" smtClean="0"/>
              <a:t>activities</a:t>
            </a:r>
            <a:endParaRPr lang="es-VE" sz="1000" dirty="0"/>
          </a:p>
        </p:txBody>
      </p:sp>
      <p:sp>
        <p:nvSpPr>
          <p:cNvPr id="15" name="Pentágono 14"/>
          <p:cNvSpPr/>
          <p:nvPr/>
        </p:nvSpPr>
        <p:spPr>
          <a:xfrm>
            <a:off x="1648448" y="2847427"/>
            <a:ext cx="1674406" cy="29757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Mostrar datos de usuario en la cabecera del </a:t>
            </a:r>
            <a:r>
              <a:rPr lang="es-VE" sz="1000" dirty="0" err="1" smtClean="0">
                <a:solidFill>
                  <a:schemeClr val="bg1"/>
                </a:solidFill>
              </a:rPr>
              <a:t>mení</a:t>
            </a:r>
            <a:r>
              <a:rPr lang="es-VE" sz="1000" dirty="0" smtClean="0">
                <a:solidFill>
                  <a:schemeClr val="bg1"/>
                </a:solidFill>
              </a:rPr>
              <a:t> 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16" name="Pentágono 15"/>
          <p:cNvSpPr/>
          <p:nvPr/>
        </p:nvSpPr>
        <p:spPr>
          <a:xfrm>
            <a:off x="3777987" y="2896927"/>
            <a:ext cx="1710699" cy="49614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programar funcionamiento </a:t>
            </a:r>
            <a:br>
              <a:rPr lang="es-VE" sz="1000" dirty="0" smtClean="0">
                <a:solidFill>
                  <a:schemeClr val="bg1"/>
                </a:solidFill>
              </a:rPr>
            </a:br>
            <a:r>
              <a:rPr lang="es-VE" sz="1000" dirty="0" smtClean="0">
                <a:solidFill>
                  <a:schemeClr val="bg1"/>
                </a:solidFill>
              </a:rPr>
              <a:t>de menú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17" name="Pentágono 16"/>
          <p:cNvSpPr/>
          <p:nvPr/>
        </p:nvSpPr>
        <p:spPr>
          <a:xfrm>
            <a:off x="2103874" y="4006793"/>
            <a:ext cx="2016224" cy="162018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7</a:t>
            </a:r>
          </a:p>
        </p:txBody>
      </p:sp>
      <p:sp>
        <p:nvSpPr>
          <p:cNvPr id="18" name="Pentágono 17"/>
          <p:cNvSpPr/>
          <p:nvPr/>
        </p:nvSpPr>
        <p:spPr>
          <a:xfrm>
            <a:off x="4378151" y="4009525"/>
            <a:ext cx="1583196" cy="18002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8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9" name="Pentágono 18"/>
          <p:cNvSpPr/>
          <p:nvPr/>
        </p:nvSpPr>
        <p:spPr>
          <a:xfrm>
            <a:off x="6210907" y="4064726"/>
            <a:ext cx="1872208" cy="13299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9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0" name="Pentágono 19"/>
          <p:cNvSpPr/>
          <p:nvPr/>
        </p:nvSpPr>
        <p:spPr>
          <a:xfrm>
            <a:off x="4378151" y="5401314"/>
            <a:ext cx="2952328" cy="164139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10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1" name="Pentágono 20"/>
          <p:cNvSpPr/>
          <p:nvPr/>
        </p:nvSpPr>
        <p:spPr>
          <a:xfrm>
            <a:off x="7395591" y="5733506"/>
            <a:ext cx="1375048" cy="16701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11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2" name="Pentágono 21"/>
          <p:cNvSpPr/>
          <p:nvPr/>
        </p:nvSpPr>
        <p:spPr>
          <a:xfrm>
            <a:off x="8907759" y="5971631"/>
            <a:ext cx="1303040" cy="1754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12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3" name="Pentágono 12"/>
          <p:cNvSpPr/>
          <p:nvPr/>
        </p:nvSpPr>
        <p:spPr>
          <a:xfrm>
            <a:off x="1666671" y="1670427"/>
            <a:ext cx="1674405" cy="2001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Crear el </a:t>
            </a:r>
            <a:r>
              <a:rPr lang="es-VE" sz="1000" dirty="0" err="1" smtClean="0"/>
              <a:t>splash</a:t>
            </a:r>
            <a:r>
              <a:rPr lang="es-VE" sz="1000" dirty="0" smtClean="0"/>
              <a:t> </a:t>
            </a:r>
            <a:r>
              <a:rPr lang="es-VE" sz="1000" dirty="0" err="1" smtClean="0"/>
              <a:t>screen</a:t>
            </a:r>
            <a:endParaRPr lang="es-VE" sz="1000" dirty="0"/>
          </a:p>
        </p:txBody>
      </p:sp>
      <p:sp>
        <p:nvSpPr>
          <p:cNvPr id="24" name="Pentágono 12"/>
          <p:cNvSpPr/>
          <p:nvPr/>
        </p:nvSpPr>
        <p:spPr>
          <a:xfrm>
            <a:off x="3777986" y="1519854"/>
            <a:ext cx="1674405" cy="3011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Programar la función de registro de usuario</a:t>
            </a:r>
            <a:endParaRPr lang="es-VE" sz="1000" dirty="0"/>
          </a:p>
        </p:txBody>
      </p:sp>
      <p:sp>
        <p:nvSpPr>
          <p:cNvPr id="25" name="Pentágono 12"/>
          <p:cNvSpPr/>
          <p:nvPr/>
        </p:nvSpPr>
        <p:spPr>
          <a:xfrm>
            <a:off x="1666671" y="1235855"/>
            <a:ext cx="1674405" cy="3011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Configurar </a:t>
            </a:r>
            <a:r>
              <a:rPr lang="es-VE" sz="1000" dirty="0" err="1" smtClean="0"/>
              <a:t>Firebase</a:t>
            </a:r>
            <a:endParaRPr lang="es-VE" sz="1000" dirty="0"/>
          </a:p>
        </p:txBody>
      </p:sp>
      <p:sp>
        <p:nvSpPr>
          <p:cNvPr id="26" name="Pentágono 12"/>
          <p:cNvSpPr/>
          <p:nvPr/>
        </p:nvSpPr>
        <p:spPr>
          <a:xfrm>
            <a:off x="5912146" y="1235854"/>
            <a:ext cx="1674405" cy="3011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Programar la función de </a:t>
            </a:r>
            <a:r>
              <a:rPr lang="es-VE" sz="1000" dirty="0" err="1" smtClean="0"/>
              <a:t>login</a:t>
            </a:r>
            <a:r>
              <a:rPr lang="es-VE" sz="1000" dirty="0" smtClean="0"/>
              <a:t> de usuario</a:t>
            </a:r>
            <a:endParaRPr lang="es-VE" sz="1000" dirty="0"/>
          </a:p>
        </p:txBody>
      </p:sp>
      <p:sp>
        <p:nvSpPr>
          <p:cNvPr id="27" name="Pentágono 12"/>
          <p:cNvSpPr/>
          <p:nvPr/>
        </p:nvSpPr>
        <p:spPr>
          <a:xfrm>
            <a:off x="5912146" y="1637197"/>
            <a:ext cx="1283007" cy="3011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Crear la pantalla inicio tras el </a:t>
            </a:r>
            <a:r>
              <a:rPr lang="es-VE" sz="1000" dirty="0" err="1" smtClean="0"/>
              <a:t>login</a:t>
            </a:r>
            <a:endParaRPr lang="es-VE" sz="1000" dirty="0"/>
          </a:p>
        </p:txBody>
      </p:sp>
      <p:sp>
        <p:nvSpPr>
          <p:cNvPr id="28" name="Pentágono 12"/>
          <p:cNvSpPr/>
          <p:nvPr/>
        </p:nvSpPr>
        <p:spPr>
          <a:xfrm>
            <a:off x="7692541" y="1203429"/>
            <a:ext cx="1292100" cy="4669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Programar subida foto de perfil</a:t>
            </a:r>
            <a:endParaRPr lang="es-VE" sz="1000" dirty="0"/>
          </a:p>
        </p:txBody>
      </p:sp>
      <p:sp>
        <p:nvSpPr>
          <p:cNvPr id="29" name="Pentágono 12"/>
          <p:cNvSpPr/>
          <p:nvPr/>
        </p:nvSpPr>
        <p:spPr>
          <a:xfrm>
            <a:off x="3777987" y="1217470"/>
            <a:ext cx="1674405" cy="2001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Crear pantall</a:t>
            </a:r>
            <a:r>
              <a:rPr lang="es-VE" sz="1000" dirty="0" smtClean="0"/>
              <a:t>a de registro</a:t>
            </a:r>
            <a:endParaRPr lang="es-VE" sz="1000" dirty="0"/>
          </a:p>
        </p:txBody>
      </p:sp>
      <p:sp>
        <p:nvSpPr>
          <p:cNvPr id="31" name="Pentágono 12"/>
          <p:cNvSpPr/>
          <p:nvPr/>
        </p:nvSpPr>
        <p:spPr>
          <a:xfrm>
            <a:off x="7692541" y="1787769"/>
            <a:ext cx="1292100" cy="4669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Mostrar datos de usuario en pantalla</a:t>
            </a:r>
            <a:endParaRPr lang="es-VE" sz="1000" dirty="0"/>
          </a:p>
        </p:txBody>
      </p:sp>
      <p:sp>
        <p:nvSpPr>
          <p:cNvPr id="32" name="Pentágono 12"/>
          <p:cNvSpPr/>
          <p:nvPr/>
        </p:nvSpPr>
        <p:spPr>
          <a:xfrm>
            <a:off x="1657559" y="2492930"/>
            <a:ext cx="1674405" cy="20014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Crear </a:t>
            </a:r>
            <a:r>
              <a:rPr lang="es-VE" sz="1000" dirty="0" err="1" smtClean="0"/>
              <a:t>toolbar</a:t>
            </a:r>
            <a:r>
              <a:rPr lang="es-VE" sz="1000" dirty="0" smtClean="0"/>
              <a:t> y menú</a:t>
            </a:r>
            <a:endParaRPr lang="es-VE" sz="1000" dirty="0"/>
          </a:p>
        </p:txBody>
      </p:sp>
      <p:sp>
        <p:nvSpPr>
          <p:cNvPr id="33" name="Pentágono 13"/>
          <p:cNvSpPr/>
          <p:nvPr/>
        </p:nvSpPr>
        <p:spPr>
          <a:xfrm>
            <a:off x="3777858" y="2492930"/>
            <a:ext cx="1656184" cy="270751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Crear </a:t>
            </a:r>
            <a:r>
              <a:rPr lang="es-VE" sz="1000" dirty="0" err="1" smtClean="0"/>
              <a:t>fragments</a:t>
            </a:r>
            <a:endParaRPr lang="es-VE" sz="1000" dirty="0"/>
          </a:p>
        </p:txBody>
      </p:sp>
      <p:sp>
        <p:nvSpPr>
          <p:cNvPr id="34" name="Pentágono 15"/>
          <p:cNvSpPr/>
          <p:nvPr/>
        </p:nvSpPr>
        <p:spPr>
          <a:xfrm>
            <a:off x="5821337" y="2490007"/>
            <a:ext cx="1710699" cy="40613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Introducir el menú en los </a:t>
            </a:r>
            <a:r>
              <a:rPr lang="es-VE" sz="1000" dirty="0" err="1" smtClean="0">
                <a:solidFill>
                  <a:schemeClr val="bg1"/>
                </a:solidFill>
              </a:rPr>
              <a:t>activities</a:t>
            </a:r>
            <a:r>
              <a:rPr lang="es-VE" sz="1000" dirty="0" smtClean="0">
                <a:solidFill>
                  <a:schemeClr val="bg1"/>
                </a:solidFill>
              </a:rPr>
              <a:t> restantes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35" name="Pentágono 13"/>
          <p:cNvSpPr/>
          <p:nvPr/>
        </p:nvSpPr>
        <p:spPr>
          <a:xfrm>
            <a:off x="5821337" y="3045352"/>
            <a:ext cx="1656184" cy="423958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Programar manejo de fragmentes mediante </a:t>
            </a:r>
            <a:r>
              <a:rPr lang="es-VE" sz="1000" dirty="0" err="1" smtClean="0"/>
              <a:t>tabs</a:t>
            </a:r>
            <a:r>
              <a:rPr lang="es-VE" sz="1000" dirty="0" smtClean="0"/>
              <a:t> y menú desplegable</a:t>
            </a:r>
            <a:endParaRPr lang="es-VE" sz="1000" dirty="0"/>
          </a:p>
        </p:txBody>
      </p:sp>
      <p:sp>
        <p:nvSpPr>
          <p:cNvPr id="36" name="Pentágono 15"/>
          <p:cNvSpPr/>
          <p:nvPr/>
        </p:nvSpPr>
        <p:spPr>
          <a:xfrm>
            <a:off x="9361529" y="2467263"/>
            <a:ext cx="1582182" cy="40613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Configurar modificación de perfil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37" name="Pentágono 15"/>
          <p:cNvSpPr/>
          <p:nvPr/>
        </p:nvSpPr>
        <p:spPr>
          <a:xfrm>
            <a:off x="7586551" y="2467263"/>
            <a:ext cx="1710699" cy="531873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Programar funcionamiento de menú desplegable en </a:t>
            </a:r>
            <a:r>
              <a:rPr lang="es-VE" sz="1000" dirty="0" err="1" smtClean="0">
                <a:solidFill>
                  <a:schemeClr val="bg1"/>
                </a:solidFill>
              </a:rPr>
              <a:t>activities</a:t>
            </a:r>
            <a:endParaRPr lang="es-V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9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lantilla Azul Clas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lantilla Azul Clase" id="{7A9F94D4-D473-45C0-90F0-6DEB49356B37}" vid="{2A0B8170-3E33-4C2D-9DF0-D2A5DCC039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Azul Clase</Template>
  <TotalTime>1599</TotalTime>
  <Words>201</Words>
  <Application>Microsoft Office PowerPoint</Application>
  <PresentationFormat>Personalizado</PresentationFormat>
  <Paragraphs>44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Plantilla Azul Clase</vt:lpstr>
      <vt:lpstr>Hoja de ruta del producto  (Agile Roadmap)  [Proyecto semanal 2]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7 – PL/SQL – Parte 1</dc:title>
  <dc:creator>MARIO MARUGÁN CANCIO</dc:creator>
  <cp:lastModifiedBy>Javier</cp:lastModifiedBy>
  <cp:revision>120</cp:revision>
  <dcterms:created xsi:type="dcterms:W3CDTF">2019-03-02T14:55:10Z</dcterms:created>
  <dcterms:modified xsi:type="dcterms:W3CDTF">2020-05-14T11:19:40Z</dcterms:modified>
</cp:coreProperties>
</file>