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n-GB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n-GB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6129C-1079-4707-9CA3-B02250B5A84C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043E-93C5-4422-8A87-E9C5566E82E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n-GB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GB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6129C-1079-4707-9CA3-B02250B5A84C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043E-93C5-4422-8A87-E9C5566E82E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n-GB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GB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6129C-1079-4707-9CA3-B02250B5A84C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043E-93C5-4422-8A87-E9C5566E82E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n-GB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GB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6129C-1079-4707-9CA3-B02250B5A84C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043E-93C5-4422-8A87-E9C5566E82E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n-GB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6129C-1079-4707-9CA3-B02250B5A84C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043E-93C5-4422-8A87-E9C5566E82E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n-GB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GB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GB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6129C-1079-4707-9CA3-B02250B5A84C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043E-93C5-4422-8A87-E9C5566E82E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n-GB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GB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GB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6129C-1079-4707-9CA3-B02250B5A84C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043E-93C5-4422-8A87-E9C5566E82E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n-GB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6129C-1079-4707-9CA3-B02250B5A84C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043E-93C5-4422-8A87-E9C5566E82E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6129C-1079-4707-9CA3-B02250B5A84C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043E-93C5-4422-8A87-E9C5566E82E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n-GB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GB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6129C-1079-4707-9CA3-B02250B5A84C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043E-93C5-4422-8A87-E9C5566E82E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n-GB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6129C-1079-4707-9CA3-B02250B5A84C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043E-93C5-4422-8A87-E9C5566E82E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Kλικ για επεξεργασία του τίτλου</a:t>
            </a:r>
            <a:endParaRPr lang="en-GB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GB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6129C-1079-4707-9CA3-B02250B5A84C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8043E-93C5-4422-8A87-E9C5566E82EE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228600" y="152400"/>
            <a:ext cx="8686800" cy="6553200"/>
          </a:xfrm>
          <a:solidFill>
            <a:srgbClr val="00B0F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         My name is George </a:t>
            </a:r>
            <a:r>
              <a:rPr lang="en-US" dirty="0" err="1" smtClean="0">
                <a:solidFill>
                  <a:schemeClr val="bg1"/>
                </a:solidFill>
              </a:rPr>
              <a:t>Ifantidis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tr-TR" dirty="0" smtClean="0">
                <a:solidFill>
                  <a:schemeClr val="bg1"/>
                </a:solidFill>
              </a:rPr>
              <a:t>About me 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      I live in Thessaloniki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algn="l"/>
            <a:endParaRPr lang="en-US" dirty="0" smtClean="0">
              <a:solidFill>
                <a:schemeClr val="bg1"/>
              </a:solidFill>
            </a:endParaRPr>
          </a:p>
          <a:p>
            <a:pPr algn="l"/>
            <a:r>
              <a:rPr lang="tr-TR" dirty="0" smtClean="0">
                <a:solidFill>
                  <a:schemeClr val="bg1"/>
                </a:solidFill>
              </a:rPr>
              <a:t>Stud</a:t>
            </a:r>
            <a:r>
              <a:rPr lang="en-US" dirty="0" err="1" smtClean="0">
                <a:solidFill>
                  <a:schemeClr val="bg1"/>
                </a:solidFill>
              </a:rPr>
              <a:t>ies</a:t>
            </a:r>
            <a:r>
              <a:rPr lang="en-US" dirty="0" smtClean="0">
                <a:solidFill>
                  <a:schemeClr val="bg1"/>
                </a:solidFill>
              </a:rPr>
              <a:t> :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Industrial informatics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</a:t>
            </a:r>
            <a:r>
              <a:rPr lang="en-US" dirty="0" err="1" smtClean="0">
                <a:solidFill>
                  <a:schemeClr val="bg1"/>
                </a:solidFill>
              </a:rPr>
              <a:t>Phd</a:t>
            </a:r>
            <a:r>
              <a:rPr lang="en-US" dirty="0" smtClean="0">
                <a:solidFill>
                  <a:schemeClr val="bg1"/>
                </a:solidFill>
              </a:rPr>
              <a:t> in Information systems</a:t>
            </a:r>
            <a:endParaRPr lang="en-GB" dirty="0" smtClean="0">
              <a:solidFill>
                <a:schemeClr val="bg1"/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3 - Εικόνα" descr="m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2200" y="1447800"/>
            <a:ext cx="2508360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TOOLS</a:t>
            </a:r>
            <a:r>
              <a:rPr lang="en-GB" dirty="0" smtClean="0">
                <a:solidFill>
                  <a:schemeClr val="bg1"/>
                </a:solidFill>
              </a:rPr>
              <a:t> USED IN PROJECT 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Idelli</a:t>
            </a:r>
            <a:r>
              <a:rPr lang="en-US" dirty="0" smtClean="0">
                <a:solidFill>
                  <a:schemeClr val="bg1"/>
                </a:solidFill>
              </a:rPr>
              <a:t> J IDEA Community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SQL Server development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SQL Server management studio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Postman client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for windows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Putty key generator</a:t>
            </a:r>
          </a:p>
          <a:p>
            <a:endParaRPr lang="en-US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  <a:ln>
            <a:solidFill>
              <a:srgbClr val="00B0F0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first steps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the project</a:t>
            </a:r>
          </a:p>
          <a:p>
            <a:r>
              <a:rPr lang="tr-TR" dirty="0" smtClean="0"/>
              <a:t>Create a collect</a:t>
            </a:r>
            <a:r>
              <a:rPr lang="en-US" dirty="0" smtClean="0"/>
              <a:t>ion of request</a:t>
            </a:r>
          </a:p>
          <a:p>
            <a:endParaRPr lang="en-GB" dirty="0"/>
          </a:p>
        </p:txBody>
      </p:sp>
      <p:pic>
        <p:nvPicPr>
          <p:cNvPr id="4" name="3 - Εικόνα" descr="resourc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762250"/>
            <a:ext cx="7924800" cy="4095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Can we make the project better?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GDPR compliance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JWT authentication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Migration from in-premises to cloud.</a:t>
            </a:r>
          </a:p>
        </p:txBody>
      </p:sp>
      <p:pic>
        <p:nvPicPr>
          <p:cNvPr id="4" name="3 - Θέση περιεχομένου" descr="what_is_aw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676400"/>
            <a:ext cx="7117080" cy="4003358"/>
          </a:xfrm>
          <a:solidFill>
            <a:srgbClr val="00B0F0"/>
          </a:solidFill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Final Steps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Redesign the </a:t>
            </a:r>
            <a:r>
              <a:rPr lang="en-GB" dirty="0" smtClean="0">
                <a:solidFill>
                  <a:schemeClr val="bg1"/>
                </a:solidFill>
              </a:rPr>
              <a:t>API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Develop tester classes for the system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new knowledge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programming skills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Test</a:t>
            </a:r>
            <a:r>
              <a:rPr lang="en-US" dirty="0" err="1" smtClean="0">
                <a:solidFill>
                  <a:schemeClr val="bg1"/>
                </a:solidFill>
              </a:rPr>
              <a:t>ing</a:t>
            </a:r>
            <a:r>
              <a:rPr lang="en-US" dirty="0" smtClean="0">
                <a:solidFill>
                  <a:schemeClr val="bg1"/>
                </a:solidFill>
              </a:rPr>
              <a:t> procedure</a:t>
            </a:r>
            <a:endParaRPr lang="el-GR" dirty="0" smtClean="0">
              <a:solidFill>
                <a:schemeClr val="bg1"/>
              </a:solidFill>
            </a:endParaRPr>
          </a:p>
          <a:p>
            <a:r>
              <a:rPr lang="tr-TR" dirty="0" smtClean="0">
                <a:solidFill>
                  <a:schemeClr val="bg1"/>
                </a:solidFill>
              </a:rPr>
              <a:t>Cloud comput</a:t>
            </a:r>
            <a:r>
              <a:rPr lang="en-US" dirty="0" err="1" smtClean="0">
                <a:solidFill>
                  <a:schemeClr val="bg1"/>
                </a:solidFill>
              </a:rPr>
              <a:t>ing</a:t>
            </a:r>
            <a:r>
              <a:rPr lang="en-US" dirty="0" smtClean="0">
                <a:solidFill>
                  <a:schemeClr val="bg1"/>
                </a:solidFill>
              </a:rPr>
              <a:t> learning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248400"/>
          </a:xfrm>
          <a:solidFill>
            <a:schemeClr val="accent1"/>
          </a:solidFill>
        </p:spPr>
        <p:txBody>
          <a:bodyPr/>
          <a:lstStyle/>
          <a:p>
            <a:pPr algn="ctr">
              <a:buNone/>
            </a:pPr>
            <a:r>
              <a:rPr lang="en-GB" dirty="0" smtClean="0">
                <a:solidFill>
                  <a:schemeClr val="bg1"/>
                </a:solidFill>
              </a:rPr>
              <a:t>THANKS</a:t>
            </a:r>
          </a:p>
          <a:p>
            <a:pPr algn="ctr">
              <a:buNone/>
            </a:pPr>
            <a:endParaRPr lang="en-GB" dirty="0" smtClean="0"/>
          </a:p>
          <a:p>
            <a:pPr algn="ctr">
              <a:buNone/>
            </a:pPr>
            <a:endParaRPr lang="en-GB" dirty="0"/>
          </a:p>
          <a:p>
            <a:pPr algn="ctr">
              <a:buNone/>
            </a:pPr>
            <a:endParaRPr lang="en-GB" dirty="0"/>
          </a:p>
        </p:txBody>
      </p:sp>
      <p:pic>
        <p:nvPicPr>
          <p:cNvPr id="4" name="3 - Εικόνα" descr="Pfizer_Logo_11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295400"/>
            <a:ext cx="3824052" cy="2168644"/>
          </a:xfrm>
          <a:prstGeom prst="rect">
            <a:avLst/>
          </a:prstGeom>
        </p:spPr>
      </p:pic>
      <p:pic>
        <p:nvPicPr>
          <p:cNvPr id="5" name="4 - Εικόνα" descr="CodeHub-logo_Ful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86200" y="3581400"/>
            <a:ext cx="4684786" cy="10820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102</Words>
  <Application>Microsoft Office PowerPoint</Application>
  <PresentationFormat>Προβολή στην οθόνη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8</vt:i4>
      </vt:variant>
    </vt:vector>
  </HeadingPairs>
  <TitlesOfParts>
    <vt:vector size="9" baseType="lpstr">
      <vt:lpstr>Θέμα του Office</vt:lpstr>
      <vt:lpstr>Διαφάνεια 1</vt:lpstr>
      <vt:lpstr>TOOLS USED IN PROJECT  </vt:lpstr>
      <vt:lpstr>The first steps</vt:lpstr>
      <vt:lpstr>Can we make the project better?</vt:lpstr>
      <vt:lpstr>Migration from in-premises to cloud.</vt:lpstr>
      <vt:lpstr>Final Steps</vt:lpstr>
      <vt:lpstr>The new knowledge</vt:lpstr>
      <vt:lpstr>Διαφάνεια 8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Διαφάνεια 1</dc:title>
  <dc:creator>George</dc:creator>
  <cp:lastModifiedBy>George</cp:lastModifiedBy>
  <cp:revision>2</cp:revision>
  <dcterms:created xsi:type="dcterms:W3CDTF">2021-05-16T09:12:31Z</dcterms:created>
  <dcterms:modified xsi:type="dcterms:W3CDTF">2021-05-16T11:55:02Z</dcterms:modified>
</cp:coreProperties>
</file>