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24856-9392-462F-8AA8-42991FFD2B4F}" v="129" dt="2021-12-29T12:55:5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6AD9421-C053-4E09-96EA-6498A9D6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" y="149525"/>
            <a:ext cx="3594160" cy="6415177"/>
          </a:xfrm>
          <a:prstGeom prst="rect">
            <a:avLst/>
          </a:prstGeom>
        </p:spPr>
      </p:pic>
      <p:pic>
        <p:nvPicPr>
          <p:cNvPr id="7" name="Imagem 2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6A77B19-64A3-496C-9B8E-B0E8FD59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98" y="149524"/>
            <a:ext cx="3594160" cy="6415177"/>
          </a:xfrm>
          <a:prstGeom prst="rect">
            <a:avLst/>
          </a:prstGeom>
        </p:spPr>
      </p:pic>
      <p:pic>
        <p:nvPicPr>
          <p:cNvPr id="9" name="Imagem 24" descr="Tela de vídeo game&#10;&#10;Descrição gerada automaticamente">
            <a:extLst>
              <a:ext uri="{FF2B5EF4-FFF2-40B4-BE49-F238E27FC236}">
                <a16:creationId xmlns:a16="http://schemas.microsoft.com/office/drawing/2014/main" id="{FA554300-AB95-4AAE-BE76-FA1436C8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393" y="149527"/>
            <a:ext cx="3680424" cy="6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7B94E93-CE50-4C45-9C74-FFE85E335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6" r="2933" b="1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06BFDCB-8DDC-4DA4-9912-3126C7688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3" b="-1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57B8B40-F143-4309-AA52-D754EE51E1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3" b="-1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B226808-FB25-4438-9DE5-ECB666253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336" y="643467"/>
            <a:ext cx="751932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A50FA-4781-4943-ABFB-4A4C872A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1"/>
            <a:ext cx="11061939" cy="5904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 dirty="0">
                <a:ea typeface="+mn-lt"/>
                <a:cs typeface="+mn-lt"/>
              </a:rPr>
              <a:t>PROJETO SDS 01 – BIGGAME SURVEY</a:t>
            </a:r>
            <a:endParaRPr lang="pt-BR" sz="3200" b="1" dirty="0">
              <a:cs typeface="Calibri" panose="020F0502020204030204"/>
            </a:endParaRPr>
          </a:p>
          <a:p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CASOS DE USO</a:t>
            </a:r>
            <a:endParaRPr lang="pt-BR" dirty="0">
              <a:cs typeface="Calibri" panose="020F0502020204030204"/>
            </a:endParaRPr>
          </a:p>
          <a:p>
            <a:r>
              <a:rPr lang="pt-BR" sz="2400" dirty="0">
                <a:ea typeface="+mn-lt"/>
                <a:cs typeface="+mn-lt"/>
              </a:rPr>
              <a:t>[OUT] O sistema informa os nomes de todos os games para os respondente, ordenados.</a:t>
            </a:r>
            <a:endParaRPr lang="pt-BR" sz="2400">
              <a:cs typeface="Calibri"/>
            </a:endParaRPr>
          </a:p>
          <a:p>
            <a:r>
              <a:rPr lang="pt-BR" sz="2400" dirty="0">
                <a:ea typeface="+mn-lt"/>
                <a:cs typeface="+mn-lt"/>
              </a:rPr>
              <a:t>[IN] O respondente informa nome, idade e jogo.</a:t>
            </a:r>
            <a:endParaRPr lang="pt-BR" sz="2400" dirty="0">
              <a:cs typeface="Calibri"/>
            </a:endParaRPr>
          </a:p>
          <a:p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LISTAR REGISTRO DE PESQUISA</a:t>
            </a:r>
            <a:endParaRPr lang="pt-BR" dirty="0">
              <a:cs typeface="Calibri" panose="020F0502020204030204"/>
            </a:endParaRPr>
          </a:p>
          <a:p>
            <a:r>
              <a:rPr lang="pt-BR" sz="2400" dirty="0">
                <a:ea typeface="+mn-lt"/>
                <a:cs typeface="+mn-lt"/>
              </a:rPr>
              <a:t>[OUT] O sistema informa instante, nome, idade, plataforma, gênero e título do game em lista ordenada pelo instante.</a:t>
            </a:r>
            <a:endParaRPr lang="pt-BR" sz="2400" dirty="0"/>
          </a:p>
          <a:p>
            <a:r>
              <a:rPr lang="pt-BR" sz="2400" dirty="0">
                <a:ea typeface="+mn-lt"/>
                <a:cs typeface="+mn-lt"/>
              </a:rPr>
              <a:t>[IN] O operador informa, opcionalmente, uma data inicial e data final para filtrar os dados.</a:t>
            </a:r>
            <a:endParaRPr lang="pt-BR" sz="2400">
              <a:cs typeface="Calibri"/>
            </a:endParaRPr>
          </a:p>
          <a:p>
            <a:r>
              <a:rPr lang="pt-BR" sz="2400" dirty="0">
                <a:ea typeface="+mn-lt"/>
                <a:cs typeface="+mn-lt"/>
              </a:rPr>
              <a:t>[OUT] O sistema informa a listagem atualizada.</a:t>
            </a:r>
            <a:endParaRPr lang="pt-BR" sz="2400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462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77</cp:revision>
  <dcterms:created xsi:type="dcterms:W3CDTF">2021-12-29T12:36:47Z</dcterms:created>
  <dcterms:modified xsi:type="dcterms:W3CDTF">2021-12-29T12:56:25Z</dcterms:modified>
</cp:coreProperties>
</file>