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55" r:id="rId3"/>
    <p:sldId id="358" r:id="rId4"/>
    <p:sldId id="289" r:id="rId5"/>
    <p:sldId id="343" r:id="rId6"/>
    <p:sldId id="261" r:id="rId7"/>
    <p:sldId id="361" r:id="rId8"/>
    <p:sldId id="357" r:id="rId9"/>
    <p:sldId id="300" r:id="rId10"/>
    <p:sldId id="360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/>
    <p:restoredTop sz="75339"/>
  </p:normalViewPr>
  <p:slideViewPr>
    <p:cSldViewPr snapToGrid="0" snapToObjects="1">
      <p:cViewPr varScale="1">
        <p:scale>
          <a:sx n="85" d="100"/>
          <a:sy n="85" d="100"/>
        </p:scale>
        <p:origin x="1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B8E77-B3DF-0B4B-AF02-F9DF524E880E}" type="datetimeFigureOut"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C383-6BAA-0444-BCB4-DD91008CD9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7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2C383-6BAA-0444-BCB4-DD91008CD99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2C383-6BAA-0444-BCB4-DD91008CD991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66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40185-1360-904B-9876-7A6CD5F4B5D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37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2548" y="1787703"/>
            <a:ext cx="6996700" cy="1722260"/>
          </a:xfrm>
        </p:spPr>
        <p:txBody>
          <a:bodyPr anchor="b">
            <a:normAutofit/>
          </a:bodyPr>
          <a:lstStyle>
            <a:lvl1pPr algn="ctr"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92548" y="3602038"/>
            <a:ext cx="6996700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12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2107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3"/>
            <a:ext cx="12192000" cy="68526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159489"/>
            <a:ext cx="10515599" cy="6698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158949"/>
            <a:ext cx="10515600" cy="5018014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325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</a:t>
            </a:r>
          </a:p>
        </p:txBody>
      </p:sp>
    </p:spTree>
    <p:extLst>
      <p:ext uri="{BB962C8B-B14F-4D97-AF65-F5344CB8AC3E}">
        <p14:creationId xmlns:p14="http://schemas.microsoft.com/office/powerpoint/2010/main" val="2846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8030" y="2414427"/>
            <a:ext cx="6549419" cy="2148048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431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4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1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FBB26-B4BE-284E-9017-8474A3293517}" type="datetimeFigureOut"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5E060-D8C9-7045-9A3F-BDD578A19B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ok.ugm.ac.id/course/view.php?id=1296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A4E2-C8F1-5D4F-B12F-13F8523C3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Bergerak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6C666F2-ACD5-8EB1-2C05-B4E4B31C3A7E}"/>
              </a:ext>
            </a:extLst>
          </p:cNvPr>
          <p:cNvSpPr txBox="1">
            <a:spLocks/>
          </p:cNvSpPr>
          <p:nvPr/>
        </p:nvSpPr>
        <p:spPr>
          <a:xfrm>
            <a:off x="4744948" y="3754438"/>
            <a:ext cx="6996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Margareta </a:t>
            </a:r>
            <a:r>
              <a:rPr lang="en-US" b="1" dirty="0" err="1"/>
              <a:t>Hardiyanti</a:t>
            </a:r>
            <a:r>
              <a:rPr lang="en-US" b="1" dirty="0"/>
              <a:t>, </a:t>
            </a:r>
            <a:r>
              <a:rPr lang="en-US" b="1" dirty="0" err="1"/>
              <a:t>S.Kom</a:t>
            </a:r>
            <a:r>
              <a:rPr lang="en-US" b="1" dirty="0"/>
              <a:t>., </a:t>
            </a:r>
            <a:r>
              <a:rPr lang="en-US" b="1" dirty="0" err="1"/>
              <a:t>M.Eng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135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4310-9457-394B-9810-18A4F301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2" y="2759148"/>
            <a:ext cx="7886699" cy="669852"/>
          </a:xfrm>
        </p:spPr>
        <p:txBody>
          <a:bodyPr/>
          <a:lstStyle/>
          <a:p>
            <a:r>
              <a:rPr lang="en-US" dirty="0"/>
              <a:t>Create your first project </a:t>
            </a:r>
          </a:p>
        </p:txBody>
      </p:sp>
    </p:spTree>
    <p:extLst>
      <p:ext uri="{BB962C8B-B14F-4D97-AF65-F5344CB8AC3E}">
        <p14:creationId xmlns:p14="http://schemas.microsoft.com/office/powerpoint/2010/main" val="25748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4310-9457-394B-9810-18A4F301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2" y="2759148"/>
            <a:ext cx="7886699" cy="66985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446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4E98-90B6-EC43-B48D-71E0EC79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MK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013D-B786-5CDA-F77D-C14FEF57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(mobile).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android. 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7BEF-DB11-50E9-C0A2-D162862A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C382-2C66-2349-6FEB-8A5BD625C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Mahasiswa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mampu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menerapkan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antarmuka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bergerak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Mahasiswa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mampu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mengelola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navigasi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alur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tampilan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halaman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Mahasiswa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mampu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menerapkan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komponen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antarmuka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lanjutan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Mahasiswa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mampu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menyimpan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aplikasi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Mahasiswa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mampu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mengakses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data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eksternal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aplikasi</a:t>
            </a:r>
            <a:endParaRPr lang="en-ID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946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CB7E-B9A8-F041-A6BF-6EE29298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2362-9A8B-7843-8768-7A7A57F22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(mobile)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</a:t>
            </a:r>
            <a:r>
              <a:rPr lang="en-US" dirty="0" err="1"/>
              <a:t>dalam</a:t>
            </a:r>
            <a:r>
              <a:rPr lang="en-US" dirty="0"/>
              <a:t> platform Android.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ceramah</a:t>
            </a:r>
            <a:r>
              <a:rPr lang="en-US" dirty="0"/>
              <a:t>,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diskusi</a:t>
            </a:r>
            <a:r>
              <a:rPr lang="en-US" dirty="0"/>
              <a:t>. </a:t>
            </a:r>
            <a:r>
              <a:rPr lang="en-US" dirty="0" err="1"/>
              <a:t>Penilaian</a:t>
            </a:r>
            <a:r>
              <a:rPr lang="en-US" dirty="0"/>
              <a:t> pada </a:t>
            </a: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mempertimbangkan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quiz,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Tengah Semester dan </a:t>
            </a:r>
            <a:r>
              <a:rPr lang="en-US" dirty="0" err="1"/>
              <a:t>Ujian</a:t>
            </a:r>
            <a:r>
              <a:rPr lang="en-US" dirty="0"/>
              <a:t> Akhir Semester.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58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EA47-9ADB-954E-929A-DFAED18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Assesment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AFA1-A606-4045-8758-3A37016C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bahasannya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id-ID" dirty="0"/>
              <a:t>Yang terdiri dari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id-ID" dirty="0"/>
              <a:t>dengan membuat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id-ID" dirty="0"/>
              <a:t> topik pembahasan mata kuliah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8368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463-3E18-DC40-A5A5-D7782532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C02E-40BD-864F-99F2-726184156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err="1"/>
              <a:t>Introduction</a:t>
            </a:r>
            <a:r>
              <a:rPr lang="id-ID" dirty="0"/>
              <a:t> Android, </a:t>
            </a:r>
            <a:r>
              <a:rPr lang="id-ID" dirty="0" err="1"/>
              <a:t>layouts</a:t>
            </a:r>
            <a:r>
              <a:rPr lang="id-ID" dirty="0"/>
              <a:t>, </a:t>
            </a:r>
            <a:r>
              <a:rPr lang="id-ID" dirty="0" err="1"/>
              <a:t>views</a:t>
            </a:r>
            <a:endParaRPr lang="en-ID" dirty="0"/>
          </a:p>
          <a:p>
            <a:pPr lvl="0"/>
            <a:r>
              <a:rPr lang="id-ID" dirty="0" err="1"/>
              <a:t>Activities</a:t>
            </a:r>
            <a:r>
              <a:rPr lang="id-ID" dirty="0"/>
              <a:t>, </a:t>
            </a:r>
            <a:r>
              <a:rPr lang="id-ID" dirty="0" err="1"/>
              <a:t>Intents</a:t>
            </a:r>
            <a:endParaRPr lang="id-ID" dirty="0"/>
          </a:p>
          <a:p>
            <a:pPr lvl="0"/>
            <a:r>
              <a:rPr lang="en-US" dirty="0"/>
              <a:t>Spinner, Date Picker, Time Picker</a:t>
            </a:r>
            <a:endParaRPr lang="en-ID" dirty="0"/>
          </a:p>
          <a:p>
            <a:pPr lvl="0"/>
            <a:r>
              <a:rPr lang="en-US" dirty="0"/>
              <a:t>Options Menu, Tab Layout</a:t>
            </a:r>
            <a:endParaRPr lang="en-ID" dirty="0"/>
          </a:p>
          <a:p>
            <a:pPr lvl="0"/>
            <a:r>
              <a:rPr lang="en-US" dirty="0"/>
              <a:t>Bottom Navigation View and Fragment</a:t>
            </a:r>
          </a:p>
          <a:p>
            <a:pPr lvl="0"/>
            <a:r>
              <a:rPr lang="en-US" dirty="0"/>
              <a:t>Recycler View</a:t>
            </a:r>
          </a:p>
          <a:p>
            <a:pPr lvl="0"/>
            <a:r>
              <a:rPr lang="en-US" dirty="0"/>
              <a:t>Broadcast &amp; Notification</a:t>
            </a:r>
          </a:p>
          <a:p>
            <a:pPr lvl="0"/>
            <a:r>
              <a:rPr lang="id-ID" dirty="0" err="1"/>
              <a:t>Storing</a:t>
            </a:r>
            <a:r>
              <a:rPr lang="id-ID" dirty="0"/>
              <a:t> data, </a:t>
            </a:r>
            <a:r>
              <a:rPr lang="id-ID" dirty="0" err="1"/>
              <a:t>Shared</a:t>
            </a:r>
            <a:r>
              <a:rPr lang="id-ID" dirty="0"/>
              <a:t> </a:t>
            </a:r>
            <a:r>
              <a:rPr lang="id-ID" dirty="0" err="1"/>
              <a:t>preferences</a:t>
            </a:r>
            <a:endParaRPr lang="id-ID" dirty="0"/>
          </a:p>
          <a:p>
            <a:r>
              <a:rPr lang="id-ID" dirty="0"/>
              <a:t>API </a:t>
            </a:r>
            <a:r>
              <a:rPr lang="id-ID" dirty="0" err="1"/>
              <a:t>Call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742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7C56-E80C-3E80-59D8-2C60BCD7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DC32-C756-DF86-7A39-FA78DABE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>
                <a:solidFill>
                  <a:srgbClr val="DCA10D"/>
                </a:solidFill>
                <a:effectLst/>
                <a:latin typeface="Helvetica Neue" panose="02000503000000020004" pitchFamily="2" charset="0"/>
                <a:hlinkClick r:id="rId2"/>
              </a:rPr>
              <a:t>https://elok.ugm.ac.id/course/view.php?id=12969</a:t>
            </a:r>
            <a:endParaRPr lang="en-ID" dirty="0">
              <a:solidFill>
                <a:srgbClr val="DCA10D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ID" b="1" dirty="0">
                <a:latin typeface="Helvetica Neue" panose="02000503000000020004" pitchFamily="2" charset="0"/>
              </a:rPr>
              <a:t>Enrolment code</a:t>
            </a:r>
            <a:r>
              <a:rPr lang="en-ID" b="1" dirty="0">
                <a:effectLst/>
                <a:latin typeface="Helvetica Neue" panose="02000503000000020004" pitchFamily="2" charset="0"/>
              </a:rPr>
              <a:t> : </a:t>
            </a:r>
            <a:r>
              <a:rPr lang="en-ID" b="1" dirty="0" err="1">
                <a:effectLst/>
                <a:latin typeface="Helvetica Neue" panose="02000503000000020004" pitchFamily="2" charset="0"/>
              </a:rPr>
              <a:t>papb</a:t>
            </a:r>
            <a:endParaRPr lang="en-ID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0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0828-008F-BE10-CE40-6FD6A80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87BA-1E82-0C5F-A95C-F4DFA7A01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Kuis</a:t>
            </a:r>
            <a:r>
              <a:rPr lang="it-IT" dirty="0"/>
              <a:t> (</a:t>
            </a:r>
            <a:r>
              <a:rPr lang="en-US" dirty="0"/>
              <a:t>2</a:t>
            </a:r>
            <a:r>
              <a:rPr lang="it-IT" dirty="0"/>
              <a:t>0%)</a:t>
            </a:r>
            <a:endParaRPr lang="en-ID" dirty="0"/>
          </a:p>
          <a:p>
            <a:r>
              <a:rPr lang="it-IT" dirty="0" err="1"/>
              <a:t>Tugas</a:t>
            </a:r>
            <a:r>
              <a:rPr lang="it-IT" dirty="0"/>
              <a:t> (3</a:t>
            </a:r>
            <a:r>
              <a:rPr lang="en-US" dirty="0"/>
              <a:t>0</a:t>
            </a:r>
            <a:r>
              <a:rPr lang="it-IT" dirty="0"/>
              <a:t>%) </a:t>
            </a:r>
            <a:endParaRPr lang="en-ID" dirty="0"/>
          </a:p>
          <a:p>
            <a:r>
              <a:rPr lang="it-IT" dirty="0"/>
              <a:t>UTS (25%)</a:t>
            </a:r>
            <a:endParaRPr lang="en-ID" dirty="0"/>
          </a:p>
          <a:p>
            <a:r>
              <a:rPr lang="it-IT" dirty="0"/>
              <a:t>UAS (</a:t>
            </a:r>
            <a:r>
              <a:rPr lang="en-US" dirty="0"/>
              <a:t>25</a:t>
            </a:r>
            <a:r>
              <a:rPr lang="it-IT" dirty="0"/>
              <a:t>%)</a:t>
            </a: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0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4310-9457-394B-9810-18A4F301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2" y="2759148"/>
            <a:ext cx="7886699" cy="669852"/>
          </a:xfrm>
        </p:spPr>
        <p:txBody>
          <a:bodyPr/>
          <a:lstStyle/>
          <a:p>
            <a:r>
              <a:rPr lang="en-US" dirty="0"/>
              <a:t>Pre test :)</a:t>
            </a:r>
          </a:p>
        </p:txBody>
      </p:sp>
    </p:spTree>
    <p:extLst>
      <p:ext uri="{BB962C8B-B14F-4D97-AF65-F5344CB8AC3E}">
        <p14:creationId xmlns:p14="http://schemas.microsoft.com/office/powerpoint/2010/main" val="9641554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ug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ugm" id="{37005C14-5B1B-0844-B4FD-692E92910031}" vid="{AB7A0B96-5978-434F-A5D1-B54F03B704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4566</TotalTime>
  <Words>262</Words>
  <Application>Microsoft Macintosh PowerPoint</Application>
  <PresentationFormat>Widescreen</PresentationFormat>
  <Paragraphs>40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</vt:lpstr>
      <vt:lpstr>Segoe UI</vt:lpstr>
      <vt:lpstr>Segoe UI Light</vt:lpstr>
      <vt:lpstr>Theme1ugm</vt:lpstr>
      <vt:lpstr>Introduction to  Praktikum Pemrograman Perangkat Bergerak</vt:lpstr>
      <vt:lpstr>Manfaat MK</vt:lpstr>
      <vt:lpstr>Capaian Pembelajaran</vt:lpstr>
      <vt:lpstr>Deskripsi</vt:lpstr>
      <vt:lpstr>Assesment</vt:lpstr>
      <vt:lpstr>Materials</vt:lpstr>
      <vt:lpstr>Elok</vt:lpstr>
      <vt:lpstr>Penilaian</vt:lpstr>
      <vt:lpstr>Pre test :)</vt:lpstr>
      <vt:lpstr>Create your first project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Irkham</dc:creator>
  <cp:lastModifiedBy>margareta.hardiyanti</cp:lastModifiedBy>
  <cp:revision>145</cp:revision>
  <dcterms:created xsi:type="dcterms:W3CDTF">2021-04-14T08:58:11Z</dcterms:created>
  <dcterms:modified xsi:type="dcterms:W3CDTF">2023-08-16T00:46:03Z</dcterms:modified>
</cp:coreProperties>
</file>