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D472-C272-4B18-B35D-7739C9609D7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09A-F977-486F-BBF5-0DF8387CE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6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D472-C272-4B18-B35D-7739C9609D7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09A-F977-486F-BBF5-0DF8387CE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33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D472-C272-4B18-B35D-7739C9609D7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09A-F977-486F-BBF5-0DF8387CE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90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D472-C272-4B18-B35D-7739C9609D7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09A-F977-486F-BBF5-0DF8387CE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16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D472-C272-4B18-B35D-7739C9609D7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09A-F977-486F-BBF5-0DF8387CE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5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D472-C272-4B18-B35D-7739C9609D7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09A-F977-486F-BBF5-0DF8387CE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52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D472-C272-4B18-B35D-7739C9609D7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09A-F977-486F-BBF5-0DF8387CE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1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D472-C272-4B18-B35D-7739C9609D7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09A-F977-486F-BBF5-0DF8387CE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1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D472-C272-4B18-B35D-7739C9609D7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09A-F977-486F-BBF5-0DF8387CE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12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D472-C272-4B18-B35D-7739C9609D7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09A-F977-486F-BBF5-0DF8387CE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37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D472-C272-4B18-B35D-7739C9609D7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09A-F977-486F-BBF5-0DF8387CE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9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8D472-C272-4B18-B35D-7739C9609D78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909A-F977-486F-BBF5-0DF8387CE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94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Spaceship Game (</a:t>
            </a:r>
            <a:r>
              <a:rPr lang="en-US" dirty="0" err="1" smtClean="0"/>
              <a:t>pygame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13397" y="3692190"/>
            <a:ext cx="3627549" cy="1655762"/>
          </a:xfrm>
        </p:spPr>
        <p:txBody>
          <a:bodyPr/>
          <a:lstStyle/>
          <a:p>
            <a:pPr algn="l"/>
            <a:r>
              <a:rPr lang="ru-RU" dirty="0" smtClean="0"/>
              <a:t>Боков Артем, </a:t>
            </a:r>
            <a:br>
              <a:rPr lang="ru-RU" dirty="0" smtClean="0"/>
            </a:br>
            <a:r>
              <a:rPr lang="ru-RU" dirty="0" smtClean="0"/>
              <a:t>Максимов Арсений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26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06544" cy="4351338"/>
          </a:xfrm>
        </p:spPr>
        <p:txBody>
          <a:bodyPr/>
          <a:lstStyle/>
          <a:p>
            <a:pPr marL="0" indent="0" fontAlgn="t">
              <a:buNone/>
            </a:pPr>
            <a:r>
              <a:rPr lang="ru-RU" dirty="0" smtClean="0"/>
              <a:t>Игрок </a:t>
            </a:r>
            <a:r>
              <a:rPr lang="ru-RU" dirty="0"/>
              <a:t>управляет космическим кораблем, может: летать, стрелять, использовать способности</a:t>
            </a:r>
          </a:p>
          <a:p>
            <a:pPr marL="0" indent="0" fontAlgn="t">
              <a:buNone/>
            </a:pPr>
            <a:r>
              <a:rPr lang="ru-RU" dirty="0"/>
              <a:t>На том же игровом поле есть куча врагов, которые стремятся уничтожить корабль игрока</a:t>
            </a:r>
          </a:p>
          <a:p>
            <a:pPr marL="0" indent="0" fontAlgn="t">
              <a:buNone/>
            </a:pPr>
            <a:r>
              <a:rPr lang="ru-RU" dirty="0"/>
              <a:t>Цель игрока - уничтожить Босса(большой корабль посередине </a:t>
            </a:r>
            <a:r>
              <a:rPr lang="ru-RU" dirty="0" smtClean="0"/>
              <a:t>с</a:t>
            </a:r>
            <a:r>
              <a:rPr lang="en-GB" dirty="0" smtClean="0"/>
              <a:t> </a:t>
            </a:r>
            <a:r>
              <a:rPr lang="ru-RU" dirty="0" smtClean="0"/>
              <a:t>щитами </a:t>
            </a:r>
            <a:r>
              <a:rPr lang="ru-RU" dirty="0"/>
              <a:t>и пушками)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879" t="20268" r="24578" b="1384"/>
          <a:stretch/>
        </p:blipFill>
        <p:spPr>
          <a:xfrm>
            <a:off x="7237927" y="1545464"/>
            <a:ext cx="4354439" cy="387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3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6411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#Корабль(</a:t>
            </a:r>
            <a:r>
              <a:rPr lang="ru-RU" dirty="0" err="1"/>
              <a:t>мастеркласс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ru-RU" dirty="0" smtClean="0"/>
              <a:t>Игрок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 Враг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 Босс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ru-RU" dirty="0" smtClean="0"/>
              <a:t>Камера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ru-RU" dirty="0" smtClean="0"/>
              <a:t>Звезды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ru-RU" dirty="0" smtClean="0"/>
              <a:t>Препятствия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ru-RU" dirty="0" smtClean="0"/>
              <a:t>Пуля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38" y="1215479"/>
            <a:ext cx="2331431" cy="23841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904" y="1690688"/>
            <a:ext cx="889000" cy="889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641" y="2271500"/>
            <a:ext cx="889000" cy="889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1" y="3741312"/>
            <a:ext cx="2943225" cy="1162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14" y="3741312"/>
            <a:ext cx="1932372" cy="17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Освоили работу в команде с использованием </a:t>
            </a:r>
            <a:r>
              <a:rPr lang="en-US" dirty="0" err="1" smtClean="0"/>
              <a:t>git</a:t>
            </a:r>
            <a:r>
              <a:rPr lang="ru-RU" dirty="0" smtClean="0"/>
              <a:t> и </a:t>
            </a:r>
            <a:r>
              <a:rPr lang="en-US" dirty="0" err="1" smtClean="0"/>
              <a:t>github</a:t>
            </a:r>
            <a:endParaRPr lang="ru-RU" dirty="0"/>
          </a:p>
          <a:p>
            <a:r>
              <a:rPr lang="ru-RU" dirty="0" smtClean="0"/>
              <a:t>Получили опыт работы с большим проектом, основанным на библиотеке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endParaRPr lang="en-US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828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74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Spaceship Game (pygame)</vt:lpstr>
      <vt:lpstr>Идея проекта </vt:lpstr>
      <vt:lpstr>Реализация </vt:lpstr>
      <vt:lpstr>Итоги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 Game (pygame)</dc:title>
  <dc:creator>Artem</dc:creator>
  <cp:lastModifiedBy>Пользователь</cp:lastModifiedBy>
  <cp:revision>4</cp:revision>
  <dcterms:created xsi:type="dcterms:W3CDTF">2020-02-01T07:45:14Z</dcterms:created>
  <dcterms:modified xsi:type="dcterms:W3CDTF">2020-02-01T09:12:29Z</dcterms:modified>
</cp:coreProperties>
</file>