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3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5A4778-A22A-446A-9ABB-989FC66F767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6D15-044C-486A-9841-66604C73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0B20-BA78-4D1C-8B13-908156DE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DotNetCore</a:t>
            </a:r>
            <a:r>
              <a:rPr lang="en-US" dirty="0">
                <a:solidFill>
                  <a:srgbClr val="000000"/>
                </a:solidFill>
              </a:rPr>
              <a:t> 3.0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ACC3-F0A6-4DB6-A379-E8D57E8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99A3-3B08-4E41-B78F-6AEE4A82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6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kubernetes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King David Consulting LLC Info</dc:creator>
  <cp:lastModifiedBy>King David Consulting LLC Info</cp:lastModifiedBy>
  <cp:revision>1</cp:revision>
  <dcterms:created xsi:type="dcterms:W3CDTF">2019-10-03T02:19:33Z</dcterms:created>
  <dcterms:modified xsi:type="dcterms:W3CDTF">2019-10-03T02:21:12Z</dcterms:modified>
</cp:coreProperties>
</file>