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778-A22A-446A-9ABB-989FC66F767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3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778-A22A-446A-9ABB-989FC66F767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3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778-A22A-446A-9ABB-989FC66F767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4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778-A22A-446A-9ABB-989FC66F767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1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45A4778-A22A-446A-9ABB-989FC66F767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7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778-A22A-446A-9ABB-989FC66F767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03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778-A22A-446A-9ABB-989FC66F767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01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778-A22A-446A-9ABB-989FC66F767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5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778-A22A-446A-9ABB-989FC66F767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778-A22A-446A-9ABB-989FC66F767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673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778-A22A-446A-9ABB-989FC66F7673}" type="datetimeFigureOut">
              <a:rPr lang="en-US" smtClean="0"/>
              <a:t>10/3/2019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4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45A4778-A22A-446A-9ABB-989FC66F767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6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66D15-044C-486A-9841-66604C736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643468"/>
            <a:ext cx="9966960" cy="3592432"/>
          </a:xfrm>
        </p:spPr>
        <p:txBody>
          <a:bodyPr>
            <a:normAutofit/>
          </a:bodyPr>
          <a:lstStyle/>
          <a:p>
            <a:r>
              <a:rPr lang="en-US" dirty="0" err="1"/>
              <a:t>kubernetes</a:t>
            </a:r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10B20-BA78-4D1C-8B13-908156DE4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913336"/>
            <a:ext cx="7891272" cy="106984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DotNetCore</a:t>
            </a:r>
            <a:r>
              <a:rPr lang="en-US" dirty="0">
                <a:solidFill>
                  <a:srgbClr val="000000"/>
                </a:solidFill>
              </a:rPr>
              <a:t> 3.0</a:t>
            </a:r>
          </a:p>
        </p:txBody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3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178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2ACC3-F0A6-4DB6-A379-E8D57E86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235E23-B560-4422-83FE-62DECB014EFE}"/>
              </a:ext>
            </a:extLst>
          </p:cNvPr>
          <p:cNvSpPr/>
          <p:nvPr/>
        </p:nvSpPr>
        <p:spPr>
          <a:xfrm>
            <a:off x="8202967" y="2574524"/>
            <a:ext cx="2121763" cy="13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 </a:t>
            </a:r>
            <a:r>
              <a:rPr lang="en-US" dirty="0" err="1"/>
              <a:t>CronJob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8EFD7C-E468-4AFE-9E01-F581A118CFD6}"/>
              </a:ext>
            </a:extLst>
          </p:cNvPr>
          <p:cNvSpPr/>
          <p:nvPr/>
        </p:nvSpPr>
        <p:spPr>
          <a:xfrm>
            <a:off x="8507767" y="3562904"/>
            <a:ext cx="2121763" cy="13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</a:t>
            </a:r>
            <a:r>
              <a:rPr lang="en-US" dirty="0" err="1"/>
              <a:t>CronJob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85D399-0333-4A13-8F2C-FAC910170E57}"/>
              </a:ext>
            </a:extLst>
          </p:cNvPr>
          <p:cNvSpPr/>
          <p:nvPr/>
        </p:nvSpPr>
        <p:spPr>
          <a:xfrm>
            <a:off x="4428478" y="3191522"/>
            <a:ext cx="2414726" cy="1500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FrontEnd</a:t>
            </a:r>
            <a:r>
              <a:rPr lang="en-US" dirty="0"/>
              <a:t> – Web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FF8BAE-1380-44BC-9E0D-BE13BA667F0B}"/>
              </a:ext>
            </a:extLst>
          </p:cNvPr>
          <p:cNvSpPr/>
          <p:nvPr/>
        </p:nvSpPr>
        <p:spPr>
          <a:xfrm>
            <a:off x="1442293" y="4930065"/>
            <a:ext cx="5251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http://k8-frontend-app.local/weatherforecast</a:t>
            </a:r>
          </a:p>
        </p:txBody>
      </p:sp>
    </p:spTree>
    <p:extLst>
      <p:ext uri="{BB962C8B-B14F-4D97-AF65-F5344CB8AC3E}">
        <p14:creationId xmlns:p14="http://schemas.microsoft.com/office/powerpoint/2010/main" val="3484762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Rockwell</vt:lpstr>
      <vt:lpstr>Rockwell Condensed</vt:lpstr>
      <vt:lpstr>Rockwell Extra Bold</vt:lpstr>
      <vt:lpstr>Wingdings</vt:lpstr>
      <vt:lpstr>Wood Type</vt:lpstr>
      <vt:lpstr>kubernetes</vt:lpstr>
      <vt:lpstr>Application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King David Consulting LLC Info</dc:creator>
  <cp:lastModifiedBy>King David Consulting LLC Info</cp:lastModifiedBy>
  <cp:revision>5</cp:revision>
  <dcterms:created xsi:type="dcterms:W3CDTF">2019-10-03T02:19:33Z</dcterms:created>
  <dcterms:modified xsi:type="dcterms:W3CDTF">2019-10-04T02:44:55Z</dcterms:modified>
</cp:coreProperties>
</file>