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556" autoAdjust="0"/>
  </p:normalViewPr>
  <p:slideViewPr>
    <p:cSldViewPr snapToGrid="0">
      <p:cViewPr varScale="1">
        <p:scale>
          <a:sx n="86" d="100"/>
          <a:sy n="86" d="100"/>
        </p:scale>
        <p:origin x="15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CC7C2-EBDE-4124-A303-EACF9896B4D6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08E8A-CCC4-468B-8AAB-1EB36BC4A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5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08E8A-CCC4-468B-8AAB-1EB36BC4A8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8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3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3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4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45A4778-A22A-446A-9ABB-989FC66F767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7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3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01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4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67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4778-A22A-446A-9ABB-989FC66F7673}" type="datetimeFigureOut">
              <a:rPr lang="en-US" smtClean="0"/>
              <a:t>10/7/2019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4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45A4778-A22A-446A-9ABB-989FC66F7673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291770E-0DE4-438D-92D1-710FC2E2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66D15-044C-486A-9841-66604C736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643468"/>
            <a:ext cx="9966960" cy="3592432"/>
          </a:xfrm>
        </p:spPr>
        <p:txBody>
          <a:bodyPr>
            <a:normAutofit/>
          </a:bodyPr>
          <a:lstStyle/>
          <a:p>
            <a:r>
              <a:rPr lang="en-US" dirty="0" err="1"/>
              <a:t>kubernetes</a:t>
            </a:r>
            <a:endParaRPr lang="en-US" dirty="0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10B20-BA78-4D1C-8B13-908156DE4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913336"/>
            <a:ext cx="7891272" cy="106984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DotNetCore</a:t>
            </a:r>
            <a:r>
              <a:rPr lang="en-US" dirty="0">
                <a:solidFill>
                  <a:srgbClr val="000000"/>
                </a:solidFill>
              </a:rPr>
              <a:t> 3.0</a:t>
            </a: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178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561CEB-6504-4A97-8C7D-82EF8377B60A}"/>
              </a:ext>
            </a:extLst>
          </p:cNvPr>
          <p:cNvSpPr/>
          <p:nvPr/>
        </p:nvSpPr>
        <p:spPr>
          <a:xfrm>
            <a:off x="765102" y="2332193"/>
            <a:ext cx="4329034" cy="2629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B065DF-AE2A-43C2-9A7C-FCEBA460AB8D}"/>
              </a:ext>
            </a:extLst>
          </p:cNvPr>
          <p:cNvSpPr/>
          <p:nvPr/>
        </p:nvSpPr>
        <p:spPr>
          <a:xfrm>
            <a:off x="7627434" y="1851102"/>
            <a:ext cx="3267307" cy="4204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2ACC3-F0A6-4DB6-A379-E8D57E867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235E23-B560-4422-83FE-62DECB014EFE}"/>
              </a:ext>
            </a:extLst>
          </p:cNvPr>
          <p:cNvSpPr/>
          <p:nvPr/>
        </p:nvSpPr>
        <p:spPr>
          <a:xfrm>
            <a:off x="8202967" y="2574524"/>
            <a:ext cx="2121763" cy="13671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</a:t>
            </a:r>
            <a:r>
              <a:rPr lang="en-US" dirty="0" err="1"/>
              <a:t>CronJob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8EFD7C-E468-4AFE-9E01-F581A118CFD6}"/>
              </a:ext>
            </a:extLst>
          </p:cNvPr>
          <p:cNvSpPr/>
          <p:nvPr/>
        </p:nvSpPr>
        <p:spPr>
          <a:xfrm>
            <a:off x="8202967" y="4246484"/>
            <a:ext cx="2121763" cy="13671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</a:t>
            </a:r>
            <a:r>
              <a:rPr lang="en-US" dirty="0" err="1"/>
              <a:t>CronJob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85D399-0333-4A13-8F2C-FAC910170E57}"/>
              </a:ext>
            </a:extLst>
          </p:cNvPr>
          <p:cNvSpPr/>
          <p:nvPr/>
        </p:nvSpPr>
        <p:spPr>
          <a:xfrm>
            <a:off x="1574308" y="3191522"/>
            <a:ext cx="2414726" cy="150032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FrontEnd</a:t>
            </a:r>
            <a:r>
              <a:rPr lang="en-US" dirty="0"/>
              <a:t> –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FF8BAE-1380-44BC-9E0D-BE13BA667F0B}"/>
              </a:ext>
            </a:extLst>
          </p:cNvPr>
          <p:cNvSpPr/>
          <p:nvPr/>
        </p:nvSpPr>
        <p:spPr>
          <a:xfrm>
            <a:off x="844529" y="5171919"/>
            <a:ext cx="52514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http://k8-frontend-app.local/weatherforecast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44092-AB60-4BEC-9358-DBC58FC675E8}"/>
              </a:ext>
            </a:extLst>
          </p:cNvPr>
          <p:cNvSpPr txBox="1"/>
          <p:nvPr/>
        </p:nvSpPr>
        <p:spPr>
          <a:xfrm>
            <a:off x="7963712" y="2072861"/>
            <a:ext cx="2594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K8.LongProcess.csproj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7C63D-012B-4BB0-A371-F44CE5D3AD13}"/>
              </a:ext>
            </a:extLst>
          </p:cNvPr>
          <p:cNvSpPr txBox="1"/>
          <p:nvPr/>
        </p:nvSpPr>
        <p:spPr>
          <a:xfrm>
            <a:off x="1574308" y="2669030"/>
            <a:ext cx="221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K8.FrontEnd.csproj</a:t>
            </a:r>
          </a:p>
        </p:txBody>
      </p:sp>
    </p:spTree>
    <p:extLst>
      <p:ext uri="{BB962C8B-B14F-4D97-AF65-F5344CB8AC3E}">
        <p14:creationId xmlns:p14="http://schemas.microsoft.com/office/powerpoint/2010/main" val="348476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B90B-8716-4A7F-A48E-1D46239E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BA86D-1B4E-4851-BE54-448F2BABD93D}"/>
              </a:ext>
            </a:extLst>
          </p:cNvPr>
          <p:cNvSpPr/>
          <p:nvPr/>
        </p:nvSpPr>
        <p:spPr>
          <a:xfrm>
            <a:off x="745723" y="2475716"/>
            <a:ext cx="2823099" cy="173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Dockerfile.base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F867F-9617-456A-B10C-FA5A81590C1A}"/>
              </a:ext>
            </a:extLst>
          </p:cNvPr>
          <p:cNvSpPr/>
          <p:nvPr/>
        </p:nvSpPr>
        <p:spPr>
          <a:xfrm>
            <a:off x="7022237" y="1314194"/>
            <a:ext cx="3426780" cy="173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/K8.FrontEnd/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90AD21-F40C-45FD-A1A1-EE2377E2BC2E}"/>
              </a:ext>
            </a:extLst>
          </p:cNvPr>
          <p:cNvSpPr/>
          <p:nvPr/>
        </p:nvSpPr>
        <p:spPr>
          <a:xfrm>
            <a:off x="7022237" y="3898451"/>
            <a:ext cx="3519906" cy="173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src</a:t>
            </a:r>
            <a:r>
              <a:rPr lang="en-US" dirty="0"/>
              <a:t>/K8.LongProcess/</a:t>
            </a:r>
            <a:r>
              <a:rPr lang="en-US" dirty="0" err="1"/>
              <a:t>Dockerfile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DE3DD7-7EA7-4B22-ABB0-F40C5A65A1D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444536" y="2179768"/>
            <a:ext cx="3577701" cy="699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54EA79-25FE-40FE-8597-7645AD2CF83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68822" y="3341290"/>
            <a:ext cx="3453415" cy="142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EC0E8C-A39E-4A98-A1FC-43137A139CEE}"/>
              </a:ext>
            </a:extLst>
          </p:cNvPr>
          <p:cNvSpPr txBox="1"/>
          <p:nvPr/>
        </p:nvSpPr>
        <p:spPr>
          <a:xfrm>
            <a:off x="745723" y="4292655"/>
            <a:ext cx="2974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ONBUILD commands</a:t>
            </a:r>
          </a:p>
          <a:p>
            <a:pPr marL="285750" indent="-285750">
              <a:buFontTx/>
              <a:buChar char="-"/>
            </a:pPr>
            <a:r>
              <a:rPr lang="en-US" dirty="0"/>
              <a:t>CUSTOM NUGET FEED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$PAT</a:t>
            </a:r>
          </a:p>
          <a:p>
            <a:pPr lvl="1"/>
            <a:r>
              <a:rPr lang="en-US" dirty="0"/>
              <a:t>-   $FEED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4DBED-9ED4-4C48-8A4D-8D646D1CF1ED}"/>
              </a:ext>
            </a:extLst>
          </p:cNvPr>
          <p:cNvSpPr txBox="1"/>
          <p:nvPr/>
        </p:nvSpPr>
        <p:spPr>
          <a:xfrm>
            <a:off x="7688062" y="3219814"/>
            <a:ext cx="276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AspNetCore</a:t>
            </a:r>
            <a:r>
              <a:rPr lang="en-US" dirty="0"/>
              <a:t> Web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9175D8-7B7F-4B6D-80B0-D550DE9C4BC0}"/>
              </a:ext>
            </a:extLst>
          </p:cNvPr>
          <p:cNvSpPr txBox="1"/>
          <p:nvPr/>
        </p:nvSpPr>
        <p:spPr>
          <a:xfrm>
            <a:off x="7350711" y="5725094"/>
            <a:ext cx="32802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CronJobs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dirty="0"/>
              <a:t>Import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Convert</a:t>
            </a:r>
          </a:p>
        </p:txBody>
      </p:sp>
    </p:spTree>
    <p:extLst>
      <p:ext uri="{BB962C8B-B14F-4D97-AF65-F5344CB8AC3E}">
        <p14:creationId xmlns:p14="http://schemas.microsoft.com/office/powerpoint/2010/main" val="2550661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69</Words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Rockwell</vt:lpstr>
      <vt:lpstr>Rockwell Condensed</vt:lpstr>
      <vt:lpstr>Rockwell Extra Bold</vt:lpstr>
      <vt:lpstr>Wingdings</vt:lpstr>
      <vt:lpstr>Wood Type</vt:lpstr>
      <vt:lpstr>kubernetes</vt:lpstr>
      <vt:lpstr>Application Structure</vt:lpstr>
      <vt:lpstr>Docker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2019-10-03T02:19:33Z</dcterms:created>
  <dcterms:modified xsi:type="dcterms:W3CDTF">2019-10-07T23:14:49Z</dcterms:modified>
</cp:coreProperties>
</file>