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1933" r:id="rId2"/>
    <p:sldId id="2076137638" r:id="rId3"/>
    <p:sldId id="2076137694" r:id="rId4"/>
    <p:sldId id="2076137679" r:id="rId5"/>
    <p:sldId id="2076137680" r:id="rId6"/>
    <p:sldId id="2076137699" r:id="rId7"/>
    <p:sldId id="2076137624" r:id="rId8"/>
    <p:sldId id="2076137684" r:id="rId9"/>
    <p:sldId id="2076136803" r:id="rId10"/>
    <p:sldId id="2076137707" r:id="rId11"/>
    <p:sldId id="2076137710" r:id="rId12"/>
    <p:sldId id="2076137709" r:id="rId13"/>
    <p:sldId id="2076137711" r:id="rId14"/>
    <p:sldId id="2076137708" r:id="rId15"/>
    <p:sldId id="20761367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657" autoAdjust="0"/>
  </p:normalViewPr>
  <p:slideViewPr>
    <p:cSldViewPr snapToGrid="0" snapToObjects="1">
      <p:cViewPr varScale="1">
        <p:scale>
          <a:sx n="88" d="100"/>
          <a:sy n="88"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779-FF21-425D-85E2-E5AD7E5DA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814ADDD-7FC6-489D-AB88-17C5E1A6B787}">
      <dgm:prSet/>
      <dgm:spPr/>
      <dgm:t>
        <a:bodyPr/>
        <a:lstStyle/>
        <a:p>
          <a:r>
            <a:rPr lang="zh-CN"/>
            <a:t>通过配置约定实现服务发现</a:t>
          </a:r>
        </a:p>
      </dgm:t>
    </dgm:pt>
    <dgm:pt modelId="{C3EDCA3C-31A6-4A60-A1BD-789A74E09773}" type="parTrans" cxnId="{3B881746-49A5-40C8-85CE-690D8018A3E6}">
      <dgm:prSet/>
      <dgm:spPr/>
      <dgm:t>
        <a:bodyPr/>
        <a:lstStyle/>
        <a:p>
          <a:endParaRPr lang="zh-CN" altLang="en-US"/>
        </a:p>
      </dgm:t>
    </dgm:pt>
    <dgm:pt modelId="{6B4385E5-51DB-43C9-91F3-41BBCAEFB34B}" type="sibTrans" cxnId="{3B881746-49A5-40C8-85CE-690D8018A3E6}">
      <dgm:prSet/>
      <dgm:spPr/>
      <dgm:t>
        <a:bodyPr/>
        <a:lstStyle/>
        <a:p>
          <a:endParaRPr lang="zh-CN" altLang="en-US"/>
        </a:p>
      </dgm:t>
    </dgm:pt>
    <dgm:pt modelId="{888619B7-DCA1-4569-87DF-1C69308DBB60}">
      <dgm:prSet/>
      <dgm:spPr/>
      <dgm:t>
        <a:bodyPr/>
        <a:lstStyle/>
        <a:p>
          <a:r>
            <a:rPr lang="zh-CN"/>
            <a:t>了解</a:t>
          </a:r>
          <a:r>
            <a:rPr lang="en-US"/>
            <a:t>.NET</a:t>
          </a:r>
          <a:r>
            <a:rPr lang="zh-CN"/>
            <a:t>项目文件</a:t>
          </a:r>
        </a:p>
      </dgm:t>
    </dgm:pt>
    <dgm:pt modelId="{63F3EEC0-2F6A-449C-A187-8099720C9ABA}" type="parTrans" cxnId="{6B44D567-ED56-405A-8734-DA092D471752}">
      <dgm:prSet/>
      <dgm:spPr/>
      <dgm:t>
        <a:bodyPr/>
        <a:lstStyle/>
        <a:p>
          <a:endParaRPr lang="zh-CN" altLang="en-US"/>
        </a:p>
      </dgm:t>
    </dgm:pt>
    <dgm:pt modelId="{F55AA2D4-41E4-419C-9FFF-3808F9C95C82}" type="sibTrans" cxnId="{6B44D567-ED56-405A-8734-DA092D471752}">
      <dgm:prSet/>
      <dgm:spPr/>
      <dgm:t>
        <a:bodyPr/>
        <a:lstStyle/>
        <a:p>
          <a:endParaRPr lang="zh-CN" altLang="en-US"/>
        </a:p>
      </dgm:t>
    </dgm:pt>
    <dgm:pt modelId="{59B2FC51-48F9-4759-AF57-52077A5EEA2D}">
      <dgm:prSet/>
      <dgm:spPr/>
      <dgm:t>
        <a:bodyPr/>
        <a:lstStyle/>
        <a:p>
          <a:r>
            <a:rPr lang="zh-CN"/>
            <a:t>本地日志、指标等仪表板</a:t>
          </a:r>
        </a:p>
      </dgm:t>
    </dgm:pt>
    <dgm:pt modelId="{BDBD8E52-E607-4116-9DC4-275CF33323F3}" type="parTrans" cxnId="{89CA9B56-AB14-4A12-8156-09C0C03DDCA7}">
      <dgm:prSet/>
      <dgm:spPr/>
      <dgm:t>
        <a:bodyPr/>
        <a:lstStyle/>
        <a:p>
          <a:endParaRPr lang="zh-CN" altLang="en-US"/>
        </a:p>
      </dgm:t>
    </dgm:pt>
    <dgm:pt modelId="{858A206F-281D-4A13-886A-FB7126F4817C}" type="sibTrans" cxnId="{89CA9B56-AB14-4A12-8156-09C0C03DDCA7}">
      <dgm:prSet/>
      <dgm:spPr/>
      <dgm:t>
        <a:bodyPr/>
        <a:lstStyle/>
        <a:p>
          <a:endParaRPr lang="zh-CN" altLang="en-US"/>
        </a:p>
      </dgm:t>
    </dgm:pt>
    <dgm:pt modelId="{A90323F4-FC5C-49F4-8D5E-6752527151FC}">
      <dgm:prSet/>
      <dgm:spPr/>
      <dgm:t>
        <a:bodyPr/>
        <a:lstStyle/>
        <a:p>
          <a:r>
            <a:rPr lang="zh-CN"/>
            <a:t>可以运行</a:t>
          </a:r>
          <a:r>
            <a:rPr lang="en-US"/>
            <a:t>Docker</a:t>
          </a:r>
          <a:r>
            <a:rPr lang="zh-CN"/>
            <a:t>依赖关系</a:t>
          </a:r>
        </a:p>
      </dgm:t>
    </dgm:pt>
    <dgm:pt modelId="{FE6C412F-E3C3-4482-90FA-AA5371091B48}" type="parTrans" cxnId="{4C6D4BCF-741A-4D83-8D1F-8AC898A35104}">
      <dgm:prSet/>
      <dgm:spPr/>
      <dgm:t>
        <a:bodyPr/>
        <a:lstStyle/>
        <a:p>
          <a:endParaRPr lang="zh-CN" altLang="en-US"/>
        </a:p>
      </dgm:t>
    </dgm:pt>
    <dgm:pt modelId="{CCC46B27-6B88-4B99-ACC0-D9388F8F5B53}" type="sibTrans" cxnId="{4C6D4BCF-741A-4D83-8D1F-8AC898A35104}">
      <dgm:prSet/>
      <dgm:spPr/>
      <dgm:t>
        <a:bodyPr/>
        <a:lstStyle/>
        <a:p>
          <a:endParaRPr lang="zh-CN" altLang="en-US"/>
        </a:p>
      </dgm:t>
    </dgm:pt>
    <dgm:pt modelId="{3E01657D-B343-45D0-97B5-187448468B6A}">
      <dgm:prSet/>
      <dgm:spPr/>
      <dgm:t>
        <a:bodyPr/>
        <a:lstStyle/>
        <a:p>
          <a:r>
            <a:rPr lang="zh-CN"/>
            <a:t>可以将您的服务部署到 </a:t>
          </a:r>
          <a:r>
            <a:rPr lang="en-US"/>
            <a:t>K8s</a:t>
          </a:r>
          <a:endParaRPr lang="zh-CN"/>
        </a:p>
      </dgm:t>
    </dgm:pt>
    <dgm:pt modelId="{5D811666-5882-4649-9A41-24735F52F82D}" type="parTrans" cxnId="{0F5F4658-54CD-47AE-A70C-5A2A49292F80}">
      <dgm:prSet/>
      <dgm:spPr/>
      <dgm:t>
        <a:bodyPr/>
        <a:lstStyle/>
        <a:p>
          <a:endParaRPr lang="zh-CN" altLang="en-US"/>
        </a:p>
      </dgm:t>
    </dgm:pt>
    <dgm:pt modelId="{32E5F0E8-6CA6-4F9B-AB39-D0F580D20D60}" type="sibTrans" cxnId="{0F5F4658-54CD-47AE-A70C-5A2A49292F80}">
      <dgm:prSet/>
      <dgm:spPr/>
      <dgm:t>
        <a:bodyPr/>
        <a:lstStyle/>
        <a:p>
          <a:endParaRPr lang="zh-CN" altLang="en-US"/>
        </a:p>
      </dgm:t>
    </dgm:pt>
    <dgm:pt modelId="{51ABC420-D7DC-4630-A915-2E2C17D1961B}">
      <dgm:prSet/>
      <dgm:spPr/>
      <dgm:t>
        <a:bodyPr/>
        <a:lstStyle/>
        <a:p>
          <a:r>
            <a:rPr lang="en-US"/>
            <a:t>“</a:t>
          </a:r>
          <a:r>
            <a:rPr lang="zh-CN"/>
            <a:t>热重载</a:t>
          </a:r>
          <a:r>
            <a:rPr lang="en-US"/>
            <a:t>"</a:t>
          </a:r>
          <a:endParaRPr lang="zh-CN"/>
        </a:p>
      </dgm:t>
    </dgm:pt>
    <dgm:pt modelId="{B6D00C3B-EB89-42A6-9C79-EDBD001F83D9}" type="parTrans" cxnId="{9316517B-EB01-4B09-B799-FB63C02FA59D}">
      <dgm:prSet/>
      <dgm:spPr/>
      <dgm:t>
        <a:bodyPr/>
        <a:lstStyle/>
        <a:p>
          <a:endParaRPr lang="zh-CN" altLang="en-US"/>
        </a:p>
      </dgm:t>
    </dgm:pt>
    <dgm:pt modelId="{CE68C437-D938-4C27-ABC9-A2FAADF5466F}" type="sibTrans" cxnId="{9316517B-EB01-4B09-B799-FB63C02FA59D}">
      <dgm:prSet/>
      <dgm:spPr/>
      <dgm:t>
        <a:bodyPr/>
        <a:lstStyle/>
        <a:p>
          <a:endParaRPr lang="zh-CN" altLang="en-US"/>
        </a:p>
      </dgm:t>
    </dgm:pt>
    <dgm:pt modelId="{B1779E3C-AAB8-4496-B100-A0077337CEEE}" type="pres">
      <dgm:prSet presAssocID="{61A41779-FF21-425D-85E2-E5AD7E5DA41C}" presName="linear" presStyleCnt="0">
        <dgm:presLayoutVars>
          <dgm:animLvl val="lvl"/>
          <dgm:resizeHandles val="exact"/>
        </dgm:presLayoutVars>
      </dgm:prSet>
      <dgm:spPr/>
    </dgm:pt>
    <dgm:pt modelId="{42E55517-9F32-4621-A719-151977E43E66}" type="pres">
      <dgm:prSet presAssocID="{8814ADDD-7FC6-489D-AB88-17C5E1A6B787}" presName="parentText" presStyleLbl="node1" presStyleIdx="0" presStyleCnt="6">
        <dgm:presLayoutVars>
          <dgm:chMax val="0"/>
          <dgm:bulletEnabled val="1"/>
        </dgm:presLayoutVars>
      </dgm:prSet>
      <dgm:spPr/>
    </dgm:pt>
    <dgm:pt modelId="{484A981B-3C91-4879-BC2A-FF8DC4886F97}" type="pres">
      <dgm:prSet presAssocID="{6B4385E5-51DB-43C9-91F3-41BBCAEFB34B}" presName="spacer" presStyleCnt="0"/>
      <dgm:spPr/>
    </dgm:pt>
    <dgm:pt modelId="{7EB71DAA-9001-474B-8BF0-2C34026D5C21}" type="pres">
      <dgm:prSet presAssocID="{888619B7-DCA1-4569-87DF-1C69308DBB60}" presName="parentText" presStyleLbl="node1" presStyleIdx="1" presStyleCnt="6">
        <dgm:presLayoutVars>
          <dgm:chMax val="0"/>
          <dgm:bulletEnabled val="1"/>
        </dgm:presLayoutVars>
      </dgm:prSet>
      <dgm:spPr/>
    </dgm:pt>
    <dgm:pt modelId="{4E7D34D4-65E7-4A71-8055-DD015FA4B60A}" type="pres">
      <dgm:prSet presAssocID="{F55AA2D4-41E4-419C-9FFF-3808F9C95C82}" presName="spacer" presStyleCnt="0"/>
      <dgm:spPr/>
    </dgm:pt>
    <dgm:pt modelId="{C6F9639A-09A7-44F4-97D8-24E13B48CE31}" type="pres">
      <dgm:prSet presAssocID="{59B2FC51-48F9-4759-AF57-52077A5EEA2D}" presName="parentText" presStyleLbl="node1" presStyleIdx="2" presStyleCnt="6">
        <dgm:presLayoutVars>
          <dgm:chMax val="0"/>
          <dgm:bulletEnabled val="1"/>
        </dgm:presLayoutVars>
      </dgm:prSet>
      <dgm:spPr/>
    </dgm:pt>
    <dgm:pt modelId="{F4E13531-43DB-4D13-82AE-271B417094A8}" type="pres">
      <dgm:prSet presAssocID="{858A206F-281D-4A13-886A-FB7126F4817C}" presName="spacer" presStyleCnt="0"/>
      <dgm:spPr/>
    </dgm:pt>
    <dgm:pt modelId="{E8E99E63-EABB-47EF-BCA9-1F06E6DEC3E6}" type="pres">
      <dgm:prSet presAssocID="{A90323F4-FC5C-49F4-8D5E-6752527151FC}" presName="parentText" presStyleLbl="node1" presStyleIdx="3" presStyleCnt="6">
        <dgm:presLayoutVars>
          <dgm:chMax val="0"/>
          <dgm:bulletEnabled val="1"/>
        </dgm:presLayoutVars>
      </dgm:prSet>
      <dgm:spPr/>
    </dgm:pt>
    <dgm:pt modelId="{A2818366-D109-4499-BF59-B1657C786AAF}" type="pres">
      <dgm:prSet presAssocID="{CCC46B27-6B88-4B99-ACC0-D9388F8F5B53}" presName="spacer" presStyleCnt="0"/>
      <dgm:spPr/>
    </dgm:pt>
    <dgm:pt modelId="{96389990-B5AE-479E-9A01-688D87280768}" type="pres">
      <dgm:prSet presAssocID="{3E01657D-B343-45D0-97B5-187448468B6A}" presName="parentText" presStyleLbl="node1" presStyleIdx="4" presStyleCnt="6">
        <dgm:presLayoutVars>
          <dgm:chMax val="0"/>
          <dgm:bulletEnabled val="1"/>
        </dgm:presLayoutVars>
      </dgm:prSet>
      <dgm:spPr/>
    </dgm:pt>
    <dgm:pt modelId="{EAE3D3C0-2FD2-417F-B058-690CDB25DCC4}" type="pres">
      <dgm:prSet presAssocID="{32E5F0E8-6CA6-4F9B-AB39-D0F580D20D60}" presName="spacer" presStyleCnt="0"/>
      <dgm:spPr/>
    </dgm:pt>
    <dgm:pt modelId="{41C2973C-F909-4459-86CB-FE11BEDDF787}" type="pres">
      <dgm:prSet presAssocID="{51ABC420-D7DC-4630-A915-2E2C17D1961B}" presName="parentText" presStyleLbl="node1" presStyleIdx="5" presStyleCnt="6">
        <dgm:presLayoutVars>
          <dgm:chMax val="0"/>
          <dgm:bulletEnabled val="1"/>
        </dgm:presLayoutVars>
      </dgm:prSet>
      <dgm:spPr/>
    </dgm:pt>
  </dgm:ptLst>
  <dgm:cxnLst>
    <dgm:cxn modelId="{1DD60F19-D16B-4995-B43D-419A87E70435}" type="presOf" srcId="{61A41779-FF21-425D-85E2-E5AD7E5DA41C}" destId="{B1779E3C-AAB8-4496-B100-A0077337CEEE}" srcOrd="0" destOrd="0" presId="urn:microsoft.com/office/officeart/2005/8/layout/vList2"/>
    <dgm:cxn modelId="{098C2E1B-7BDA-44FA-AB09-1967AB6F06A8}" type="presOf" srcId="{59B2FC51-48F9-4759-AF57-52077A5EEA2D}" destId="{C6F9639A-09A7-44F4-97D8-24E13B48CE31}" srcOrd="0" destOrd="0" presId="urn:microsoft.com/office/officeart/2005/8/layout/vList2"/>
    <dgm:cxn modelId="{D54F452F-5582-4596-BF38-32526A218626}" type="presOf" srcId="{888619B7-DCA1-4569-87DF-1C69308DBB60}" destId="{7EB71DAA-9001-474B-8BF0-2C34026D5C21}" srcOrd="0" destOrd="0" presId="urn:microsoft.com/office/officeart/2005/8/layout/vList2"/>
    <dgm:cxn modelId="{5F7B1B3D-877E-4899-83AA-680A7A5E9BA8}" type="presOf" srcId="{8814ADDD-7FC6-489D-AB88-17C5E1A6B787}" destId="{42E55517-9F32-4621-A719-151977E43E66}" srcOrd="0" destOrd="0" presId="urn:microsoft.com/office/officeart/2005/8/layout/vList2"/>
    <dgm:cxn modelId="{3B881746-49A5-40C8-85CE-690D8018A3E6}" srcId="{61A41779-FF21-425D-85E2-E5AD7E5DA41C}" destId="{8814ADDD-7FC6-489D-AB88-17C5E1A6B787}" srcOrd="0" destOrd="0" parTransId="{C3EDCA3C-31A6-4A60-A1BD-789A74E09773}" sibTransId="{6B4385E5-51DB-43C9-91F3-41BBCAEFB34B}"/>
    <dgm:cxn modelId="{6B44D567-ED56-405A-8734-DA092D471752}" srcId="{61A41779-FF21-425D-85E2-E5AD7E5DA41C}" destId="{888619B7-DCA1-4569-87DF-1C69308DBB60}" srcOrd="1" destOrd="0" parTransId="{63F3EEC0-2F6A-449C-A187-8099720C9ABA}" sibTransId="{F55AA2D4-41E4-419C-9FFF-3808F9C95C82}"/>
    <dgm:cxn modelId="{89CA9B56-AB14-4A12-8156-09C0C03DDCA7}" srcId="{61A41779-FF21-425D-85E2-E5AD7E5DA41C}" destId="{59B2FC51-48F9-4759-AF57-52077A5EEA2D}" srcOrd="2" destOrd="0" parTransId="{BDBD8E52-E607-4116-9DC4-275CF33323F3}" sibTransId="{858A206F-281D-4A13-886A-FB7126F4817C}"/>
    <dgm:cxn modelId="{0F5F4658-54CD-47AE-A70C-5A2A49292F80}" srcId="{61A41779-FF21-425D-85E2-E5AD7E5DA41C}" destId="{3E01657D-B343-45D0-97B5-187448468B6A}" srcOrd="4" destOrd="0" parTransId="{5D811666-5882-4649-9A41-24735F52F82D}" sibTransId="{32E5F0E8-6CA6-4F9B-AB39-D0F580D20D60}"/>
    <dgm:cxn modelId="{93295D7A-9C7E-48C8-A23A-4DF4851BF7D3}" type="presOf" srcId="{51ABC420-D7DC-4630-A915-2E2C17D1961B}" destId="{41C2973C-F909-4459-86CB-FE11BEDDF787}" srcOrd="0" destOrd="0" presId="urn:microsoft.com/office/officeart/2005/8/layout/vList2"/>
    <dgm:cxn modelId="{9316517B-EB01-4B09-B799-FB63C02FA59D}" srcId="{61A41779-FF21-425D-85E2-E5AD7E5DA41C}" destId="{51ABC420-D7DC-4630-A915-2E2C17D1961B}" srcOrd="5" destOrd="0" parTransId="{B6D00C3B-EB89-42A6-9C79-EDBD001F83D9}" sibTransId="{CE68C437-D938-4C27-ABC9-A2FAADF5466F}"/>
    <dgm:cxn modelId="{BE6727C7-C139-4E32-81BD-91D15EA975EF}" type="presOf" srcId="{3E01657D-B343-45D0-97B5-187448468B6A}" destId="{96389990-B5AE-479E-9A01-688D87280768}" srcOrd="0" destOrd="0" presId="urn:microsoft.com/office/officeart/2005/8/layout/vList2"/>
    <dgm:cxn modelId="{4C6D4BCF-741A-4D83-8D1F-8AC898A35104}" srcId="{61A41779-FF21-425D-85E2-E5AD7E5DA41C}" destId="{A90323F4-FC5C-49F4-8D5E-6752527151FC}" srcOrd="3" destOrd="0" parTransId="{FE6C412F-E3C3-4482-90FA-AA5371091B48}" sibTransId="{CCC46B27-6B88-4B99-ACC0-D9388F8F5B53}"/>
    <dgm:cxn modelId="{461678F6-DE0F-4626-A64E-3AEED57EFA07}" type="presOf" srcId="{A90323F4-FC5C-49F4-8D5E-6752527151FC}" destId="{E8E99E63-EABB-47EF-BCA9-1F06E6DEC3E6}" srcOrd="0" destOrd="0" presId="urn:microsoft.com/office/officeart/2005/8/layout/vList2"/>
    <dgm:cxn modelId="{5C2688C6-F6E5-4F87-A06C-1C3B63A98A3D}" type="presParOf" srcId="{B1779E3C-AAB8-4496-B100-A0077337CEEE}" destId="{42E55517-9F32-4621-A719-151977E43E66}" srcOrd="0" destOrd="0" presId="urn:microsoft.com/office/officeart/2005/8/layout/vList2"/>
    <dgm:cxn modelId="{C9D3088B-3C01-4DC3-A61B-374DD19CAD13}" type="presParOf" srcId="{B1779E3C-AAB8-4496-B100-A0077337CEEE}" destId="{484A981B-3C91-4879-BC2A-FF8DC4886F97}" srcOrd="1" destOrd="0" presId="urn:microsoft.com/office/officeart/2005/8/layout/vList2"/>
    <dgm:cxn modelId="{E96F6E2C-138C-4F1B-8C32-0C0C8ACEAD46}" type="presParOf" srcId="{B1779E3C-AAB8-4496-B100-A0077337CEEE}" destId="{7EB71DAA-9001-474B-8BF0-2C34026D5C21}" srcOrd="2" destOrd="0" presId="urn:microsoft.com/office/officeart/2005/8/layout/vList2"/>
    <dgm:cxn modelId="{6A8DA22B-014C-4F7E-95EC-BA533128571E}" type="presParOf" srcId="{B1779E3C-AAB8-4496-B100-A0077337CEEE}" destId="{4E7D34D4-65E7-4A71-8055-DD015FA4B60A}" srcOrd="3" destOrd="0" presId="urn:microsoft.com/office/officeart/2005/8/layout/vList2"/>
    <dgm:cxn modelId="{D94F64B5-935B-4CE5-A6D7-79BEF4874293}" type="presParOf" srcId="{B1779E3C-AAB8-4496-B100-A0077337CEEE}" destId="{C6F9639A-09A7-44F4-97D8-24E13B48CE31}" srcOrd="4" destOrd="0" presId="urn:microsoft.com/office/officeart/2005/8/layout/vList2"/>
    <dgm:cxn modelId="{CCF21FFE-5584-4B45-AE55-2330450E95B4}" type="presParOf" srcId="{B1779E3C-AAB8-4496-B100-A0077337CEEE}" destId="{F4E13531-43DB-4D13-82AE-271B417094A8}" srcOrd="5" destOrd="0" presId="urn:microsoft.com/office/officeart/2005/8/layout/vList2"/>
    <dgm:cxn modelId="{68CABC64-3514-471F-8D18-DD3166A1D2E4}" type="presParOf" srcId="{B1779E3C-AAB8-4496-B100-A0077337CEEE}" destId="{E8E99E63-EABB-47EF-BCA9-1F06E6DEC3E6}" srcOrd="6" destOrd="0" presId="urn:microsoft.com/office/officeart/2005/8/layout/vList2"/>
    <dgm:cxn modelId="{0799378C-7266-4D70-B2DC-724C254C7E9A}" type="presParOf" srcId="{B1779E3C-AAB8-4496-B100-A0077337CEEE}" destId="{A2818366-D109-4499-BF59-B1657C786AAF}" srcOrd="7" destOrd="0" presId="urn:microsoft.com/office/officeart/2005/8/layout/vList2"/>
    <dgm:cxn modelId="{3EFABECB-7A28-4CC3-B161-79EC3F5C0E20}" type="presParOf" srcId="{B1779E3C-AAB8-4496-B100-A0077337CEEE}" destId="{96389990-B5AE-479E-9A01-688D87280768}" srcOrd="8" destOrd="0" presId="urn:microsoft.com/office/officeart/2005/8/layout/vList2"/>
    <dgm:cxn modelId="{0E44855B-4021-4F3D-9C1D-C563F2A22F22}" type="presParOf" srcId="{B1779E3C-AAB8-4496-B100-A0077337CEEE}" destId="{EAE3D3C0-2FD2-417F-B058-690CDB25DCC4}" srcOrd="9" destOrd="0" presId="urn:microsoft.com/office/officeart/2005/8/layout/vList2"/>
    <dgm:cxn modelId="{6774D16E-698A-4FF2-8AC8-E6E1BA1B13D3}" type="presParOf" srcId="{B1779E3C-AAB8-4496-B100-A0077337CEEE}" destId="{41C2973C-F909-4459-86CB-FE11BEDDF78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55517-9F32-4621-A719-151977E43E66}">
      <dsp:nvSpPr>
        <dsp:cNvPr id="0" name=""/>
        <dsp:cNvSpPr/>
      </dsp:nvSpPr>
      <dsp:spPr>
        <a:xfrm>
          <a:off x="0" y="12616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通过配置约定实现服务发现</a:t>
          </a:r>
        </a:p>
      </dsp:txBody>
      <dsp:txXfrm>
        <a:off x="24417" y="150577"/>
        <a:ext cx="3151875" cy="451341"/>
      </dsp:txXfrm>
    </dsp:sp>
    <dsp:sp modelId="{7EB71DAA-9001-474B-8BF0-2C34026D5C21}">
      <dsp:nvSpPr>
        <dsp:cNvPr id="0" name=""/>
        <dsp:cNvSpPr/>
      </dsp:nvSpPr>
      <dsp:spPr>
        <a:xfrm>
          <a:off x="0" y="68105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了解</a:t>
          </a:r>
          <a:r>
            <a:rPr lang="en-US" sz="1900" kern="1200"/>
            <a:t>.NET</a:t>
          </a:r>
          <a:r>
            <a:rPr lang="zh-CN" sz="1900" kern="1200"/>
            <a:t>项目文件</a:t>
          </a:r>
        </a:p>
      </dsp:txBody>
      <dsp:txXfrm>
        <a:off x="24417" y="705472"/>
        <a:ext cx="3151875" cy="451341"/>
      </dsp:txXfrm>
    </dsp:sp>
    <dsp:sp modelId="{C6F9639A-09A7-44F4-97D8-24E13B48CE31}">
      <dsp:nvSpPr>
        <dsp:cNvPr id="0" name=""/>
        <dsp:cNvSpPr/>
      </dsp:nvSpPr>
      <dsp:spPr>
        <a:xfrm>
          <a:off x="0" y="123595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本地日志、指标等仪表板</a:t>
          </a:r>
        </a:p>
      </dsp:txBody>
      <dsp:txXfrm>
        <a:off x="24417" y="1260367"/>
        <a:ext cx="3151875" cy="451341"/>
      </dsp:txXfrm>
    </dsp:sp>
    <dsp:sp modelId="{E8E99E63-EABB-47EF-BCA9-1F06E6DEC3E6}">
      <dsp:nvSpPr>
        <dsp:cNvPr id="0" name=""/>
        <dsp:cNvSpPr/>
      </dsp:nvSpPr>
      <dsp:spPr>
        <a:xfrm>
          <a:off x="0" y="179084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可以运行</a:t>
          </a:r>
          <a:r>
            <a:rPr lang="en-US" sz="1900" kern="1200"/>
            <a:t>Docker</a:t>
          </a:r>
          <a:r>
            <a:rPr lang="zh-CN" sz="1900" kern="1200"/>
            <a:t>依赖关系</a:t>
          </a:r>
        </a:p>
      </dsp:txBody>
      <dsp:txXfrm>
        <a:off x="24417" y="1815262"/>
        <a:ext cx="3151875" cy="451341"/>
      </dsp:txXfrm>
    </dsp:sp>
    <dsp:sp modelId="{96389990-B5AE-479E-9A01-688D87280768}">
      <dsp:nvSpPr>
        <dsp:cNvPr id="0" name=""/>
        <dsp:cNvSpPr/>
      </dsp:nvSpPr>
      <dsp:spPr>
        <a:xfrm>
          <a:off x="0" y="234574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可以将您的服务部署到 </a:t>
          </a:r>
          <a:r>
            <a:rPr lang="en-US" sz="1900" kern="1200"/>
            <a:t>K8s</a:t>
          </a:r>
          <a:endParaRPr lang="zh-CN" sz="1900" kern="1200"/>
        </a:p>
      </dsp:txBody>
      <dsp:txXfrm>
        <a:off x="24417" y="2370157"/>
        <a:ext cx="3151875" cy="451341"/>
      </dsp:txXfrm>
    </dsp:sp>
    <dsp:sp modelId="{41C2973C-F909-4459-86CB-FE11BEDDF787}">
      <dsp:nvSpPr>
        <dsp:cNvPr id="0" name=""/>
        <dsp:cNvSpPr/>
      </dsp:nvSpPr>
      <dsp:spPr>
        <a:xfrm>
          <a:off x="0" y="290063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
          </a:r>
          <a:r>
            <a:rPr lang="zh-CN" sz="1900" kern="1200"/>
            <a:t>热重载</a:t>
          </a:r>
          <a:r>
            <a:rPr lang="en-US" sz="1900" kern="1200"/>
            <a:t>"</a:t>
          </a:r>
          <a:endParaRPr lang="zh-CN" sz="1900" kern="1200"/>
        </a:p>
      </dsp:txBody>
      <dsp:txXfrm>
        <a:off x="24417" y="2925052"/>
        <a:ext cx="3151875" cy="4513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3/13/2021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3/13/2021 9:44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3</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5</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3/13/2021 9:44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83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p:txBody>
      </p:sp>
      <p:sp>
        <p:nvSpPr>
          <p:cNvPr id="4" name="Slide Number Placeholder 3"/>
          <p:cNvSpPr>
            <a:spLocks noGrp="1"/>
          </p:cNvSpPr>
          <p:nvPr>
            <p:ph type="sldNum" sz="quarter" idx="5"/>
          </p:nvPr>
        </p:nvSpPr>
        <p:spPr/>
        <p:txBody>
          <a:bodyPr/>
          <a:lstStyle/>
          <a:p>
            <a:fld id="{109580C0-206E-3042-993A-50E6ACAAE1B4}" type="slidenum">
              <a:rPr lang="en-US" smtClean="0"/>
              <a:t>10</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3/13/2021 9:44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6470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3/13/2021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3/13/2021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2.sv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6" Type="http://schemas.openxmlformats.org/officeDocument/2006/relationships/hyperlink" Target="https://docs.dapr.io/operations/components/setup-state-store/supported-state-stores/setup-azure-cosmosdb/" TargetMode="External"/><Relationship Id="rId21" Type="http://schemas.openxmlformats.org/officeDocument/2006/relationships/hyperlink" Target="https://docs.dapr.io/operations/components/setup-state-store/supported-state-stores/setup-mongodb/" TargetMode="External"/><Relationship Id="rId34" Type="http://schemas.openxmlformats.org/officeDocument/2006/relationships/hyperlink" Target="https://docs.dapr.io/operations/components/setup-secret-store/supported-secret-stores/gcp-secret-manager/" TargetMode="External"/><Relationship Id="rId42" Type="http://schemas.openxmlformats.org/officeDocument/2006/relationships/hyperlink" Target="https://docs.dapr.io/operations/components/setup-bindings/supported-bindings/influxdb/" TargetMode="External"/><Relationship Id="rId47" Type="http://schemas.openxmlformats.org/officeDocument/2006/relationships/hyperlink" Target="https://docs.dapr.io/operations/components/setup-bindings/supported-bindings/rabbitmq/" TargetMode="External"/><Relationship Id="rId50" Type="http://schemas.openxmlformats.org/officeDocument/2006/relationships/hyperlink" Target="https://docs.dapr.io/operations/components/setup-bindings/supported-bindings/twitter/" TargetMode="External"/><Relationship Id="rId55" Type="http://schemas.openxmlformats.org/officeDocument/2006/relationships/hyperlink" Target="https://docs.dapr.io/operations/components/setup-bindings/supported-bindings/sqs/" TargetMode="External"/><Relationship Id="rId63" Type="http://schemas.openxmlformats.org/officeDocument/2006/relationships/hyperlink" Target="https://docs.dapr.io/operations/components/setup-bindings/supported-bindings/signalr/" TargetMode="External"/><Relationship Id="rId7" Type="http://schemas.openxmlformats.org/officeDocument/2006/relationships/hyperlink" Target="https://docs.dapr.io/operations/components/setup-pubsub/supported-pubsub/setup-gcp/" TargetMode="External"/><Relationship Id="rId2" Type="http://schemas.openxmlformats.org/officeDocument/2006/relationships/hyperlink" Target="https://docs.dapr.io/operations/components/setup-pubsub/supported-pubsub/setup-redis-pubsub/" TargetMode="External"/><Relationship Id="rId16" Type="http://schemas.openxmlformats.org/officeDocument/2006/relationships/hyperlink" Target="https://docs.dapr.io/operations/components/setup-state-store/supported-state-stores/setup-couchbase/" TargetMode="External"/><Relationship Id="rId29" Type="http://schemas.openxmlformats.org/officeDocument/2006/relationships/hyperlink" Target="https://docs.dapr.io/operations/components/setup-state-store/supported-state-stores/setup-azure-blobstorage/" TargetMode="External"/><Relationship Id="rId11" Type="http://schemas.openxmlformats.org/officeDocument/2006/relationships/hyperlink" Target="https://docs.dapr.io/operations/components/setup-pubsub/supported-pubsub/setup-pulsar/" TargetMode="External"/><Relationship Id="rId24" Type="http://schemas.openxmlformats.org/officeDocument/2006/relationships/hyperlink" Target="https://docs.dapr.io/operations/components/setup-state-store/supported-state-stores/setup-redis/" TargetMode="External"/><Relationship Id="rId32" Type="http://schemas.openxmlformats.org/officeDocument/2006/relationships/hyperlink" Target="https://docs.dapr.io/operations/components/setup-secret-store/supported-secret-stores/azure-keyvault-managed-identity/" TargetMode="External"/><Relationship Id="rId37" Type="http://schemas.openxmlformats.org/officeDocument/2006/relationships/hyperlink" Target="https://docs.dapr.io/operations/components/setup-secret-store/supported-secret-stores/envvar-secret-store/" TargetMode="External"/><Relationship Id="rId40" Type="http://schemas.openxmlformats.org/officeDocument/2006/relationships/hyperlink" Target="https://docs.dapr.io/operations/components/setup-bindings/supported-bindings/cron/" TargetMode="External"/><Relationship Id="rId45" Type="http://schemas.openxmlformats.org/officeDocument/2006/relationships/hyperlink" Target="https://docs.dapr.io/operations/components/setup-bindings/supported-bindings/mqtt/" TargetMode="External"/><Relationship Id="rId53" Type="http://schemas.openxmlformats.org/officeDocument/2006/relationships/hyperlink" Target="https://docs.dapr.io/operations/components/setup-bindings/supported-bindings/s3/" TargetMode="External"/><Relationship Id="rId58" Type="http://schemas.openxmlformats.org/officeDocument/2006/relationships/hyperlink" Target="https://docs.dapr.io/operations/components/setup-bindings/supported-bindings/gcpbucket/" TargetMode="External"/><Relationship Id="rId66" Type="http://schemas.openxmlformats.org/officeDocument/2006/relationships/hyperlink" Target="https://github.com/dapr/components-contrib/tree/master/middleware/http" TargetMode="External"/><Relationship Id="rId5" Type="http://schemas.openxmlformats.org/officeDocument/2006/relationships/hyperlink" Target="https://docs.dapr.io/operations/components/setup-pubsub/supported-pubsub/setup-azure-eventhubs/" TargetMode="External"/><Relationship Id="rId61" Type="http://schemas.openxmlformats.org/officeDocument/2006/relationships/hyperlink" Target="https://docs.dapr.io/operations/components/setup-bindings/supported-bindings/cosmosdb/" TargetMode="External"/><Relationship Id="rId19" Type="http://schemas.openxmlformats.org/officeDocument/2006/relationships/hyperlink" Target="https://docs.dapr.io/operations/components/setup-state-store/supported-state-stores/setup-hazelcast/" TargetMode="External"/><Relationship Id="rId14" Type="http://schemas.openxmlformats.org/officeDocument/2006/relationships/hyperlink" Target="https://docs.dapr.io/operations/components/setup-state-store/supported-state-stores/setup-cassandra/" TargetMode="External"/><Relationship Id="rId22" Type="http://schemas.openxmlformats.org/officeDocument/2006/relationships/hyperlink" Target="https://docs.dapr.io/operations/components/setup-state-store/supported-state-stores/setup-postgresql/" TargetMode="External"/><Relationship Id="rId27" Type="http://schemas.openxmlformats.org/officeDocument/2006/relationships/hyperlink" Target="https://docs.dapr.io/operations/components/setup-state-store/supported-state-stores/setup-sqlserver/" TargetMode="External"/><Relationship Id="rId30" Type="http://schemas.openxmlformats.org/officeDocument/2006/relationships/hyperlink" Target="https://docs.dapr.io/operations/components/setup-state-store/supported-state-stores/setup-firestore/" TargetMode="External"/><Relationship Id="rId35" Type="http://schemas.openxmlformats.org/officeDocument/2006/relationships/hyperlink" Target="https://docs.dapr.io/operations/components/setup-secret-store/supported-secret-stores/hashicorp-vault/" TargetMode="External"/><Relationship Id="rId43" Type="http://schemas.openxmlformats.org/officeDocument/2006/relationships/hyperlink" Target="https://docs.dapr.io/operations/components/setup-bindings/supported-bindings/kafka/" TargetMode="External"/><Relationship Id="rId48" Type="http://schemas.openxmlformats.org/officeDocument/2006/relationships/hyperlink" Target="https://docs.dapr.io/operations/components/setup-bindings/supported-bindings/redis/" TargetMode="External"/><Relationship Id="rId56" Type="http://schemas.openxmlformats.org/officeDocument/2006/relationships/hyperlink" Target="https://docs.dapr.io/operations/components/setup-bindings/supported-bindings/kinesis/" TargetMode="External"/><Relationship Id="rId64" Type="http://schemas.openxmlformats.org/officeDocument/2006/relationships/hyperlink" Target="https://docs.dapr.io/operations/components/setup-bindings/supported-bindings/storagequeues/" TargetMode="External"/><Relationship Id="rId8" Type="http://schemas.openxmlformats.org/officeDocument/2006/relationships/hyperlink" Target="https://docs.dapr.io/operations/components/setup-pubsub/supported-pubsub/setup-hazelcast/" TargetMode="External"/><Relationship Id="rId51" Type="http://schemas.openxmlformats.org/officeDocument/2006/relationships/hyperlink" Target="https://docs.dapr.io/operations/components/setup-bindings/supported-bindings/sendgrid/" TargetMode="External"/><Relationship Id="rId3" Type="http://schemas.openxmlformats.org/officeDocument/2006/relationships/hyperlink" Target="https://docs.dapr.io/operations/components/setup-pubsub/supported-pubsub/setup-apache-kafka/" TargetMode="External"/><Relationship Id="rId12" Type="http://schemas.openxmlformats.org/officeDocument/2006/relationships/hyperlink" Target="https://docs.dapr.io/operations/components/setup-pubsub/supported-pubsub/setup-rabbitmq/" TargetMode="External"/><Relationship Id="rId17" Type="http://schemas.openxmlformats.org/officeDocument/2006/relationships/hyperlink" Target="https://docs.dapr.io/operations/components/setup-state-store/supported-state-stores/setup-etcd/" TargetMode="External"/><Relationship Id="rId25" Type="http://schemas.openxmlformats.org/officeDocument/2006/relationships/hyperlink" Target="https://docs.dapr.io/operations/components/setup-state-store/supported-state-stores/setup-zookeeper/" TargetMode="External"/><Relationship Id="rId33" Type="http://schemas.openxmlformats.org/officeDocument/2006/relationships/hyperlink" Target="https://docs.dapr.io/operations/components/setup-secret-store/supported-secret-stores/aws-secret-manager/" TargetMode="External"/><Relationship Id="rId38" Type="http://schemas.openxmlformats.org/officeDocument/2006/relationships/hyperlink" Target="https://docs.dapr.io/operations/components/setup-secret-store/supported-secret-stores/file-secret-store/" TargetMode="External"/><Relationship Id="rId46" Type="http://schemas.openxmlformats.org/officeDocument/2006/relationships/hyperlink" Target="https://docs.dapr.io/operations/components/setup-bindings/supported-bindings/postgres/" TargetMode="External"/><Relationship Id="rId59" Type="http://schemas.openxmlformats.org/officeDocument/2006/relationships/hyperlink" Target="https://docs.dapr.io/operations/components/setup-bindings/supported-bindings/blobstorage/" TargetMode="External"/><Relationship Id="rId67" Type="http://schemas.openxmlformats.org/officeDocument/2006/relationships/hyperlink" Target="https://github.com/dapr/components-contrib/tree/master/nameresolution" TargetMode="External"/><Relationship Id="rId20" Type="http://schemas.openxmlformats.org/officeDocument/2006/relationships/hyperlink" Target="https://docs.dapr.io/operations/components/setup-state-store/supported-state-stores/setup-memcached/" TargetMode="External"/><Relationship Id="rId41" Type="http://schemas.openxmlformats.org/officeDocument/2006/relationships/hyperlink" Target="https://docs.dapr.io/operations/components/setup-bindings/supported-bindings/http/" TargetMode="External"/><Relationship Id="rId54" Type="http://schemas.openxmlformats.org/officeDocument/2006/relationships/hyperlink" Target="https://docs.dapr.io/operations/components/setup-bindings/supported-bindings/sns/" TargetMode="External"/><Relationship Id="rId62" Type="http://schemas.openxmlformats.org/officeDocument/2006/relationships/hyperlink" Target="https://docs.dapr.io/operations/components/setup-bindings/supported-bindings/servicebusqueues/"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servicebus/" TargetMode="External"/><Relationship Id="rId15" Type="http://schemas.openxmlformats.org/officeDocument/2006/relationships/hyperlink" Target="https://docs.dapr.io/operations/components/setup-state-store/supported-state-stores/setup-cloudstate/" TargetMode="External"/><Relationship Id="rId23" Type="http://schemas.openxmlformats.org/officeDocument/2006/relationships/hyperlink" Target="https://docs.dapr.io/operations/components/setup-state-store/supported-state-stores/setup-rethinkdb/" TargetMode="External"/><Relationship Id="rId28" Type="http://schemas.openxmlformats.org/officeDocument/2006/relationships/hyperlink" Target="https://docs.dapr.io/operations/components/setup-state-store/supported-state-stores/setup-azure-tablestorage/" TargetMode="External"/><Relationship Id="rId36" Type="http://schemas.openxmlformats.org/officeDocument/2006/relationships/hyperlink" Target="https://docs.dapr.io/operations/components/setup-secret-store/supported-secret-stores/kubernetes-secret-store/" TargetMode="External"/><Relationship Id="rId49" Type="http://schemas.openxmlformats.org/officeDocument/2006/relationships/hyperlink" Target="https://docs.dapr.io/operations/components/setup-bindings/supported-bindings/twilio/" TargetMode="External"/><Relationship Id="rId57" Type="http://schemas.openxmlformats.org/officeDocument/2006/relationships/hyperlink" Target="https://docs.dapr.io/operations/components/setup-bindings/supported-bindings/gcppubsub/" TargetMode="External"/><Relationship Id="rId10" Type="http://schemas.openxmlformats.org/officeDocument/2006/relationships/hyperlink" Target="https://docs.dapr.io/operations/components/setup-pubsub/supported-pubsub/setup-nats-streaming/" TargetMode="External"/><Relationship Id="rId31" Type="http://schemas.openxmlformats.org/officeDocument/2006/relationships/hyperlink" Target="https://docs.dapr.io/operations/components/setup-secret-store/supported-secret-stores/azure-keyvault/" TargetMode="External"/><Relationship Id="rId44" Type="http://schemas.openxmlformats.org/officeDocument/2006/relationships/hyperlink" Target="https://docs.dapr.io/operations/components/setup-bindings/supported-bindings/kubernetes-binding/" TargetMode="External"/><Relationship Id="rId52" Type="http://schemas.openxmlformats.org/officeDocument/2006/relationships/hyperlink" Target="https://docs.dapr.io/operations/components/setup-bindings/supported-bindings/dynamodb/" TargetMode="External"/><Relationship Id="rId60" Type="http://schemas.openxmlformats.org/officeDocument/2006/relationships/hyperlink" Target="https://docs.dapr.io/operations/components/setup-bindings/supported-bindings/eventhubs/" TargetMode="External"/><Relationship Id="rId65" Type="http://schemas.openxmlformats.org/officeDocument/2006/relationships/hyperlink" Target="https://docs.dapr.io/operations/components/setup-bindings/supported-bindings/eventgrid/" TargetMode="External"/><Relationship Id="rId4" Type="http://schemas.openxmlformats.org/officeDocument/2006/relationships/hyperlink" Target="https://docs.dapr.io/operations/components/setup-pubsub/supported-pubsub/setup-aws-snssqs/" TargetMode="External"/><Relationship Id="rId9" Type="http://schemas.openxmlformats.org/officeDocument/2006/relationships/hyperlink" Target="https://docs.dapr.io/operations/components/setup-pubsub/supported-pubsub/setup-mqtt/" TargetMode="External"/><Relationship Id="rId13" Type="http://schemas.openxmlformats.org/officeDocument/2006/relationships/hyperlink" Target="https://docs.dapr.io/operations/components/setup-state-store/supported-state-stores/setup-aerospike/" TargetMode="External"/><Relationship Id="rId18" Type="http://schemas.openxmlformats.org/officeDocument/2006/relationships/hyperlink" Target="https://docs.dapr.io/operations/components/setup-state-store/supported-state-stores/setup-consul/" TargetMode="External"/><Relationship Id="rId39" Type="http://schemas.openxmlformats.org/officeDocument/2006/relationships/hyperlink" Target="https://docs.dapr.io/operations/components/setup-bindings/supported-bindings/apns/"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jpeg"/><Relationship Id="rId18" Type="http://schemas.openxmlformats.org/officeDocument/2006/relationships/image" Target="../media/image27.jpeg"/><Relationship Id="rId3" Type="http://schemas.openxmlformats.org/officeDocument/2006/relationships/image" Target="../media/image14.tiff"/><Relationship Id="rId21" Type="http://schemas.openxmlformats.org/officeDocument/2006/relationships/image" Target="../media/image30.sv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svg"/><Relationship Id="rId25" Type="http://schemas.openxmlformats.org/officeDocument/2006/relationships/image" Target="../media/image34.png"/><Relationship Id="rId2" Type="http://schemas.openxmlformats.org/officeDocument/2006/relationships/image" Target="../media/image13.tiff"/><Relationship Id="rId16" Type="http://schemas.openxmlformats.org/officeDocument/2006/relationships/image" Target="../media/image1.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jpeg"/><Relationship Id="rId24" Type="http://schemas.openxmlformats.org/officeDocument/2006/relationships/image" Target="../media/image33.jpeg"/><Relationship Id="rId5" Type="http://schemas.openxmlformats.org/officeDocument/2006/relationships/image" Target="../media/image16.tiff"/><Relationship Id="rId15" Type="http://schemas.openxmlformats.org/officeDocument/2006/relationships/image" Target="../media/image26.png"/><Relationship Id="rId23" Type="http://schemas.openxmlformats.org/officeDocument/2006/relationships/image" Target="../media/image32.svg"/><Relationship Id="rId10" Type="http://schemas.openxmlformats.org/officeDocument/2006/relationships/image" Target="../media/image21.svg"/><Relationship Id="rId19" Type="http://schemas.openxmlformats.org/officeDocument/2006/relationships/image" Target="../media/image28.jpe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jpeg"/><Relationship Id="rId22"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3.tiff"/><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为</a:t>
            </a:r>
            <a:r>
              <a:rPr lang="en-US" altLang="zh-CN" dirty="0"/>
              <a:t>.NET </a:t>
            </a:r>
            <a:r>
              <a:rPr lang="zh-CN" altLang="en-US" dirty="0"/>
              <a:t>开发人员准备的</a:t>
            </a:r>
            <a:r>
              <a:rPr lang="en-US" altLang="zh-CN" dirty="0" err="1"/>
              <a:t>Dapr</a:t>
            </a:r>
            <a:r>
              <a:rPr lang="en-US" altLang="zh-CN" dirty="0"/>
              <a:t> </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396891" y="4249793"/>
            <a:ext cx="7667494" cy="747897"/>
          </a:xfrm>
        </p:spPr>
        <p:txBody>
          <a:bodyPr/>
          <a:lstStyle/>
          <a:p>
            <a:r>
              <a:rPr lang="zh-CN" altLang="en-US" dirty="0"/>
              <a:t>张善友</a:t>
            </a:r>
            <a:endParaRPr lang="en-US" altLang="zh-CN" dirty="0"/>
          </a:p>
          <a:p>
            <a:endParaRPr lang="en-US" dirty="0"/>
          </a:p>
          <a:p>
            <a:r>
              <a:rPr lang="zh-CN" altLang="en-US" dirty="0"/>
              <a:t>代码 </a:t>
            </a:r>
            <a:r>
              <a:rPr lang="en-US" dirty="0"/>
              <a:t>&amp; </a:t>
            </a:r>
            <a:r>
              <a:rPr lang="en-US" altLang="zh-CN" dirty="0"/>
              <a:t>PPT </a:t>
            </a:r>
            <a:r>
              <a:rPr lang="en-US" dirty="0"/>
              <a:t>: https://github.com/geffzhang/TyeDaprDemo</a:t>
            </a:r>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8B53E8AF-68AC-4F6D-90AB-D09D6AFB384C}"/>
              </a:ext>
            </a:extLst>
          </p:cNvPr>
          <p:cNvPicPr>
            <a:picLocks noChangeAspect="1"/>
          </p:cNvPicPr>
          <p:nvPr/>
        </p:nvPicPr>
        <p:blipFill>
          <a:blip r:embed="rId2"/>
          <a:stretch>
            <a:fillRect/>
          </a:stretch>
        </p:blipFill>
        <p:spPr>
          <a:xfrm>
            <a:off x="4082451" y="1902638"/>
            <a:ext cx="7483000" cy="3052724"/>
          </a:xfrm>
          <a:prstGeom prst="rect">
            <a:avLst/>
          </a:prstGeom>
        </p:spPr>
      </p:pic>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graphicFrame>
        <p:nvGraphicFramePr>
          <p:cNvPr id="9" name="图示 8">
            <a:extLst>
              <a:ext uri="{FF2B5EF4-FFF2-40B4-BE49-F238E27FC236}">
                <a16:creationId xmlns:a16="http://schemas.microsoft.com/office/drawing/2014/main" id="{15B09666-1AAE-477A-A25D-209021281896}"/>
              </a:ext>
            </a:extLst>
          </p:cNvPr>
          <p:cNvGraphicFramePr/>
          <p:nvPr>
            <p:extLst>
              <p:ext uri="{D42A27DB-BD31-4B8C-83A1-F6EECF244321}">
                <p14:modId xmlns:p14="http://schemas.microsoft.com/office/powerpoint/2010/main" val="806755523"/>
              </p:ext>
            </p:extLst>
          </p:nvPr>
        </p:nvGraphicFramePr>
        <p:xfrm>
          <a:off x="729342" y="1654629"/>
          <a:ext cx="3200709"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429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latin typeface="+mj-lt"/>
              </a:rPr>
              <a:t>分布式应用程序运行时</a:t>
            </a:r>
            <a:endParaRPr lang="en-US" sz="1800" dirty="0">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8" name="Picture 7">
            <a:extLst>
              <a:ext uri="{FF2B5EF4-FFF2-40B4-BE49-F238E27FC236}">
                <a16:creationId xmlns:a16="http://schemas.microsoft.com/office/drawing/2014/main" id="{2A69F5FC-6A25-4E4D-88E1-4E632D6859DA}"/>
              </a:ext>
            </a:extLst>
          </p:cNvPr>
          <p:cNvPicPr>
            <a:picLocks noChangeAspect="1"/>
          </p:cNvPicPr>
          <p:nvPr/>
        </p:nvPicPr>
        <p:blipFill rotWithShape="1">
          <a:blip r:embed="rId4"/>
          <a:srcRect l="5208" r="5208"/>
          <a:stretch/>
        </p:blipFill>
        <p:spPr>
          <a:xfrm>
            <a:off x="4791474" y="882220"/>
            <a:ext cx="6965155" cy="50935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20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71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369332"/>
          </a:xfrm>
        </p:spPr>
        <p:txBody>
          <a:bodyPr/>
          <a:lstStyle/>
          <a:p>
            <a:r>
              <a:rPr lang="en-US" sz="2400"/>
              <a:t>18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nvGraphicFramePr>
        <p:xfrm>
          <a:off x="2478056" y="1199773"/>
          <a:ext cx="2078209" cy="298060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2"/>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
                        </a:rPr>
                        <a:t>Apache Kafka</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4"/>
                        </a:rPr>
                        <a:t>AWS SNS/SQS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5"/>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8"/>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9"/>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1"/>
                        </a:rPr>
                        <a:t>Pulsar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2"/>
                        </a:rPr>
                        <a:t>RabbitMQ</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nvGraphicFramePr>
        <p:xfrm>
          <a:off x="240743" y="1204827"/>
          <a:ext cx="2061969" cy="426744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Aerospike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Cassandra</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Cloudstate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Memcached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Zookeeper</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Google Cloud </a:t>
                      </a:r>
                      <a:r>
                        <a:rPr lang="en-US" sz="1400" b="0" i="0" u="none" strike="noStrike" kern="1200" dirty="0" err="1">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Firestore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11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1"/>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2"/>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4"/>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5"/>
                        </a:rPr>
                        <a:t>HashiCorp</a:t>
                      </a:r>
                      <a:r>
                        <a:rPr lang="en-US" sz="1400" b="0" i="0" u="none" strike="noStrike">
                          <a:solidFill>
                            <a:srgbClr val="3176D9"/>
                          </a:solidFill>
                          <a:effectLst/>
                          <a:latin typeface="open sans" panose="020B0606030504020204" pitchFamily="34" charset="0"/>
                          <a:hlinkClick r:id="rId35"/>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8"/>
                        </a:rPr>
                        <a:t>Local file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13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nvGraphicFramePr>
        <p:xfrm>
          <a:off x="5224182" y="1334706"/>
          <a:ext cx="1742552" cy="317691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MQTT</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Twitter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SendGrid</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nvGraphicFramePr>
        <p:xfrm>
          <a:off x="9548803" y="5720474"/>
          <a:ext cx="1774958" cy="54192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Multicast DNS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nvGraphicFramePr>
        <p:xfrm>
          <a:off x="9926019" y="3113137"/>
          <a:ext cx="1736541" cy="278176"/>
        </p:xfrm>
        <a:graphic>
          <a:graphicData uri="http://schemas.openxmlformats.org/drawingml/2006/table">
            <a:tbl>
              <a:tblPr>
                <a:tableStyleId>{5C22544A-7EE6-4342-B048-85BDC9FD1C3A}</a:tableStyleId>
              </a:tblPr>
              <a:tblGrid>
                <a:gridCol w="1736541">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rPr>
                        <a:t>Blob Storage</a:t>
                      </a: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 </a:t>
            </a:r>
            <a:r>
              <a:rPr lang="en-US" sz="2400" err="1"/>
              <a:t>AliCloud</a:t>
            </a:r>
            <a:endParaRPr lang="en-US" sz="2400"/>
          </a:p>
        </p:txBody>
      </p:sp>
    </p:spTree>
    <p:extLst>
      <p:ext uri="{BB962C8B-B14F-4D97-AF65-F5344CB8AC3E}">
        <p14:creationId xmlns:p14="http://schemas.microsoft.com/office/powerpoint/2010/main" val="532834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2"/>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2"/>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3"/>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5"/>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5"/>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5"/>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90</TotalTime>
  <Words>1474</Words>
  <Application>Microsoft Office PowerPoint</Application>
  <PresentationFormat>宽屏</PresentationFormat>
  <Paragraphs>286</Paragraphs>
  <Slides>15</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Courier</vt:lpstr>
      <vt:lpstr>Helvetica Neue</vt:lpstr>
      <vt:lpstr>open sans</vt:lpstr>
      <vt:lpstr>PingFang SC</vt:lpstr>
      <vt:lpstr>Arial</vt:lpstr>
      <vt:lpstr>Calibri</vt:lpstr>
      <vt:lpstr>Calibri Light</vt:lpstr>
      <vt:lpstr>Consolas</vt:lpstr>
      <vt:lpstr>Segoe UI</vt:lpstr>
      <vt:lpstr>Segoe UI Semibold</vt:lpstr>
      <vt:lpstr>Segoe UI Semilight</vt:lpstr>
      <vt:lpstr>Wingdings</vt:lpstr>
      <vt:lpstr>Office Theme</vt:lpstr>
      <vt:lpstr>为.NET 开发人员准备的Dapr </vt:lpstr>
      <vt:lpstr>PowerPoint 演示文稿</vt:lpstr>
      <vt:lpstr>微服务为什么很难?</vt:lpstr>
      <vt:lpstr>微服务构建块</vt:lpstr>
      <vt:lpstr>微服务构建块</vt:lpstr>
      <vt:lpstr>71 Dapr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zhang shanyou</cp:lastModifiedBy>
  <cp:revision>11</cp:revision>
  <dcterms:created xsi:type="dcterms:W3CDTF">2021-02-02T01:56:42Z</dcterms:created>
  <dcterms:modified xsi:type="dcterms:W3CDTF">2021-03-13T01:51:30Z</dcterms:modified>
</cp:coreProperties>
</file>