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29"/>
  </p:notesMasterIdLst>
  <p:sldIdLst>
    <p:sldId id="303" r:id="rId3"/>
    <p:sldId id="259" r:id="rId4"/>
    <p:sldId id="294" r:id="rId5"/>
    <p:sldId id="295" r:id="rId6"/>
    <p:sldId id="296" r:id="rId7"/>
    <p:sldId id="262" r:id="rId8"/>
    <p:sldId id="287" r:id="rId9"/>
    <p:sldId id="263" r:id="rId10"/>
    <p:sldId id="266" r:id="rId11"/>
    <p:sldId id="297" r:id="rId12"/>
    <p:sldId id="302" r:id="rId13"/>
    <p:sldId id="292" r:id="rId14"/>
    <p:sldId id="293" r:id="rId15"/>
    <p:sldId id="267" r:id="rId16"/>
    <p:sldId id="268" r:id="rId17"/>
    <p:sldId id="300" r:id="rId18"/>
    <p:sldId id="301" r:id="rId19"/>
    <p:sldId id="275" r:id="rId20"/>
    <p:sldId id="276" r:id="rId21"/>
    <p:sldId id="277" r:id="rId22"/>
    <p:sldId id="274" r:id="rId23"/>
    <p:sldId id="270" r:id="rId24"/>
    <p:sldId id="271" r:id="rId25"/>
    <p:sldId id="273" r:id="rId26"/>
    <p:sldId id="286" r:id="rId27"/>
    <p:sldId id="264" r:id="rId28"/>
  </p:sldIdLst>
  <p:sldSz cx="12192000" cy="6858000"/>
  <p:notesSz cx="6858000" cy="9144000"/>
  <p:embeddedFontLst>
    <p:embeddedFont>
      <p:font typeface="Segoe UI Semilight" panose="020B0402040204020203" pitchFamily="34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Segoe UI Semibold" panose="020B0702040204020203" pitchFamily="34" charset="0"/>
      <p:bold r:id="rId36"/>
      <p:boldItalic r:id="rId37"/>
    </p:embeddedFont>
    <p:embeddedFont>
      <p:font typeface="Segoe UI Light" panose="020B0502040204020203" pitchFamily="34" charset="0"/>
      <p:regular r:id="rId38"/>
      <p: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Righteous" panose="020B0604020202020204" charset="0"/>
      <p:regular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303"/>
            <p14:sldId id="259"/>
            <p14:sldId id="294"/>
            <p14:sldId id="295"/>
            <p14:sldId id="296"/>
            <p14:sldId id="262"/>
            <p14:sldId id="287"/>
            <p14:sldId id="263"/>
            <p14:sldId id="266"/>
            <p14:sldId id="297"/>
            <p14:sldId id="302"/>
            <p14:sldId id="292"/>
            <p14:sldId id="293"/>
          </p14:sldIdLst>
        </p14:section>
        <p14:section name="Cut" id="{B338C101-421D-4DF6-A159-7402443A42BD}">
          <p14:sldIdLst>
            <p14:sldId id="267"/>
            <p14:sldId id="268"/>
            <p14:sldId id="300"/>
            <p14:sldId id="301"/>
            <p14:sldId id="275"/>
            <p14:sldId id="276"/>
            <p14:sldId id="277"/>
            <p14:sldId id="274"/>
            <p14:sldId id="270"/>
            <p14:sldId id="271"/>
            <p14:sldId id="273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6220" autoAdjust="0"/>
  </p:normalViewPr>
  <p:slideViewPr>
    <p:cSldViewPr snapToGrid="0">
      <p:cViewPr varScale="1">
        <p:scale>
          <a:sx n="119" d="100"/>
          <a:sy n="119" d="100"/>
        </p:scale>
        <p:origin x="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9/17/2017 4:31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2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9/17/2017 4:31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8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7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9/17/2017 4:31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1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9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7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08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9/17/2017 4:31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9/17/2017 4:31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9/17/2017 4:30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5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9/17/2017 4:31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C5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5012623" cy="116204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492267"/>
            <a:ext cx="9860674" cy="729752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71965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944" y="1367245"/>
            <a:ext cx="8964185" cy="1792836"/>
          </a:xfrm>
        </p:spPr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8585" y="3429000"/>
            <a:ext cx="4482124" cy="1643445"/>
          </a:xfrm>
        </p:spPr>
        <p:txBody>
          <a:bodyPr/>
          <a:lstStyle/>
          <a:p>
            <a:r>
              <a:rPr lang="en-US" dirty="0"/>
              <a:t>Speaker Name</a:t>
            </a:r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D440-DDE5-442A-BAF5-13CDCF1368B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22402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Multi-Targeting with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24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7434-21AB-4695-B435-833FA4F2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2D74B-4DA2-41D5-875C-53D941849016}"/>
              </a:ext>
            </a:extLst>
          </p:cNvPr>
          <p:cNvSpPr txBox="1"/>
          <p:nvPr/>
        </p:nvSpPr>
        <p:spPr>
          <a:xfrm>
            <a:off x="2877879" y="4570228"/>
            <a:ext cx="2745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Immo Landwerth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35CAC-9E5F-43BF-83F6-1F57F105E9BE}"/>
              </a:ext>
            </a:extLst>
          </p:cNvPr>
          <p:cNvSpPr txBox="1"/>
          <p:nvPr/>
        </p:nvSpPr>
        <p:spPr>
          <a:xfrm>
            <a:off x="2877879" y="5148590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terrajobst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A8F61-1D9B-4A46-A245-2174A999F916}"/>
              </a:ext>
            </a:extLst>
          </p:cNvPr>
          <p:cNvSpPr txBox="1"/>
          <p:nvPr/>
        </p:nvSpPr>
        <p:spPr>
          <a:xfrm>
            <a:off x="2877879" y="5726952"/>
            <a:ext cx="3537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immol@microsoft.com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1B1C3-61D8-48AC-A3F0-6F07F500044B}"/>
              </a:ext>
            </a:extLst>
          </p:cNvPr>
          <p:cNvSpPr txBox="1"/>
          <p:nvPr/>
        </p:nvSpPr>
        <p:spPr>
          <a:xfrm>
            <a:off x="1518873" y="2449876"/>
            <a:ext cx="8879308" cy="1022668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https://aka.ms/netstandardfaq</a:t>
            </a:r>
          </a:p>
        </p:txBody>
      </p:sp>
      <p:pic>
        <p:nvPicPr>
          <p:cNvPr id="5" name="Picture 4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A603363A-ADBF-4547-AE8D-3BD625B6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0229"/>
            <a:ext cx="1679944" cy="16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32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work?</a:t>
            </a:r>
          </a:p>
        </p:txBody>
      </p:sp>
    </p:spTree>
    <p:extLst>
      <p:ext uri="{BB962C8B-B14F-4D97-AF65-F5344CB8AC3E}">
        <p14:creationId xmlns:p14="http://schemas.microsoft.com/office/powerpoint/2010/main" val="94391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50332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5434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1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09906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3995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79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64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45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Looking at .NET Standard</a:t>
            </a:r>
          </a:p>
        </p:txBody>
      </p:sp>
    </p:spTree>
    <p:extLst>
      <p:ext uri="{BB962C8B-B14F-4D97-AF65-F5344CB8AC3E}">
        <p14:creationId xmlns:p14="http://schemas.microsoft.com/office/powerpoint/2010/main" val="32271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Exploring .NET Standard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1976</Words>
  <Application>Microsoft Office PowerPoint</Application>
  <PresentationFormat>Widescreen</PresentationFormat>
  <Paragraphs>391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Wingdings</vt:lpstr>
      <vt:lpstr>Segoe UI Semilight</vt:lpstr>
      <vt:lpstr>Calibri</vt:lpstr>
      <vt:lpstr>Segoe UI Semibold</vt:lpstr>
      <vt:lpstr>Segoe UI Light</vt:lpstr>
      <vt:lpstr>Segoe UI</vt:lpstr>
      <vt:lpstr>Calibri Light</vt:lpstr>
      <vt:lpstr>Righteous</vt:lpstr>
      <vt:lpstr>Arial</vt:lpstr>
      <vt:lpstr>Consolas</vt:lpstr>
      <vt:lpstr>Office Theme</vt:lpstr>
      <vt:lpstr>5-50111_Build 2017_DARK GRAY TEMPLATE</vt:lpstr>
      <vt:lpstr>.NET Standard</vt:lpstr>
      <vt:lpstr>.NET today—reusing code</vt:lpstr>
      <vt:lpstr>.NET today—reusing code</vt:lpstr>
      <vt:lpstr>.NET tomorrow</vt:lpstr>
      <vt:lpstr>.NET tomorrow</vt:lpstr>
      <vt:lpstr>What is .NET Standard?</vt:lpstr>
      <vt:lpstr>.NET Standard 2.0</vt:lpstr>
      <vt:lpstr>Demo</vt:lpstr>
      <vt:lpstr>Demo</vt:lpstr>
      <vt:lpstr>What version should you target?</vt:lpstr>
      <vt:lpstr>Demo</vt:lpstr>
      <vt:lpstr>Questions?</vt:lpstr>
      <vt:lpstr>PowerPoint Presentation</vt:lpstr>
      <vt:lpstr>How does .NET Standard work?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Jon Galloway</cp:lastModifiedBy>
  <cp:revision>82</cp:revision>
  <dcterms:created xsi:type="dcterms:W3CDTF">2017-06-04T17:51:47Z</dcterms:created>
  <dcterms:modified xsi:type="dcterms:W3CDTF">2017-09-17T11:31:55Z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