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62" r:id="rId2"/>
    <p:sldId id="258" r:id="rId3"/>
    <p:sldId id="264" r:id="rId4"/>
    <p:sldId id="263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17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17005425-BB79-4ECB-88F7-75950DC57F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B02BFDA-2E55-4DA5-B7F3-1B374FD577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A426D-C94C-4D38-B02C-1A00F2560980}" type="datetimeFigureOut">
              <a:rPr lang="pl-PL" smtClean="0"/>
              <a:t>25.09.2019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99F6946-F2A6-44DF-A493-586221550A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0C0F937-15ED-414F-8215-9ADC4F07B4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C774F-A422-47A6-9EF7-0DF6767A2F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047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ona tytułow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ymbol zastępczy tekstu 24">
            <a:extLst>
              <a:ext uri="{FF2B5EF4-FFF2-40B4-BE49-F238E27FC236}">
                <a16:creationId xmlns:a16="http://schemas.microsoft.com/office/drawing/2014/main" id="{F475CACA-DE2C-45A1-BCB8-1FF66AA298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3713" y="5259643"/>
            <a:ext cx="11108352" cy="8159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4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dirty="0" err="1"/>
              <a:t>Session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6" name="Tytuł 25">
            <a:extLst>
              <a:ext uri="{FF2B5EF4-FFF2-40B4-BE49-F238E27FC236}">
                <a16:creationId xmlns:a16="http://schemas.microsoft.com/office/drawing/2014/main" id="{93CA10F2-CE27-440A-8974-F1C2B28A7D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13" y="4543834"/>
            <a:ext cx="7942364" cy="62793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Speaker </a:t>
            </a:r>
            <a:r>
              <a:rPr lang="pl-PL" dirty="0" err="1"/>
              <a:t>Name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6967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ty slaj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2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aj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5392DC-D887-4BA2-9E27-1219EF13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31942" cy="1325563"/>
          </a:xfrm>
        </p:spPr>
        <p:txBody>
          <a:bodyPr/>
          <a:lstStyle>
            <a:lvl1pPr>
              <a:defRPr/>
            </a:lvl1pPr>
          </a:lstStyle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940445-405E-484C-9E84-90F5DD445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0583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ceń sesj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91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91D1E7D-913A-443B-AD5C-8864D21A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3AE9E8-C0A6-473A-A904-8874518A9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24DF2F3-30DC-4F36-99AE-27416B552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1940E-83B0-4E12-8393-5CDFF91D67BC}" type="datetimeFigureOut">
              <a:rPr lang="pl-PL" smtClean="0"/>
              <a:t>25.09.2019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51CAEB9-11C8-4291-9DC7-28E08E395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109E7E-87E3-4DDD-8808-4959BA149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8D8B9-F311-457A-B4CA-955BBCC167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296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D72C2726-10B2-4AD9-87BC-8DD20305E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27DBB49A-5916-4A71-A6AC-7134B69E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80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BA64C6-A55F-4042-8E41-1D6FD6C6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630E73D-9DB2-4076-B32B-40F5FE688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3337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61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1210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zetacja" id="{FA9D0B24-1213-4514-A6F2-C7ED32419AB4}" vid="{6672775D-A104-4F85-BEC3-302AFBEB4A4C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</TotalTime>
  <Words>0</Words>
  <Application>Microsoft Office PowerPoint</Application>
  <PresentationFormat>Panoramiczny</PresentationFormat>
  <Paragraphs>0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 Developer Days</dc:title>
  <dc:creator>Michał Siemieniecki</dc:creator>
  <cp:lastModifiedBy>HyperWorks</cp:lastModifiedBy>
  <cp:revision>28</cp:revision>
  <dcterms:created xsi:type="dcterms:W3CDTF">2017-09-25T07:47:58Z</dcterms:created>
  <dcterms:modified xsi:type="dcterms:W3CDTF">2019-09-25T09:19:42Z</dcterms:modified>
</cp:coreProperties>
</file>