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"/>
  </p:notesMasterIdLst>
  <p:sldIdLst>
    <p:sldId id="262" r:id="rId2"/>
    <p:sldId id="264" r:id="rId3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07"/>
  </p:normalViewPr>
  <p:slideViewPr>
    <p:cSldViewPr snapToGrid="0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;n">
            <a:extLst>
              <a:ext uri="{FF2B5EF4-FFF2-40B4-BE49-F238E27FC236}">
                <a16:creationId xmlns:a16="http://schemas.microsoft.com/office/drawing/2014/main" id="{F4D0F3B8-AB6A-8446-BEDB-C8212AEDE3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Google Shape;4;n">
            <a:extLst>
              <a:ext uri="{FF2B5EF4-FFF2-40B4-BE49-F238E27FC236}">
                <a16:creationId xmlns:a16="http://schemas.microsoft.com/office/drawing/2014/main" id="{E17D4D38-7604-B44B-A637-A618469FBD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Google Shape;137;g3d0c84f563_0_90:notes">
            <a:extLst>
              <a:ext uri="{FF2B5EF4-FFF2-40B4-BE49-F238E27FC236}">
                <a16:creationId xmlns:a16="http://schemas.microsoft.com/office/drawing/2014/main" id="{0A1A741A-34CF-A644-885E-C4242D10B2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122" name="Google Shape;138;g3d0c84f563_0_90:notes">
            <a:extLst>
              <a:ext uri="{FF2B5EF4-FFF2-40B4-BE49-F238E27FC236}">
                <a16:creationId xmlns:a16="http://schemas.microsoft.com/office/drawing/2014/main" id="{141DF157-01BF-414C-BDF6-B3933567BB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Google Shape;166;g3d0c84f563_0_114:notes">
            <a:extLst>
              <a:ext uri="{FF2B5EF4-FFF2-40B4-BE49-F238E27FC236}">
                <a16:creationId xmlns:a16="http://schemas.microsoft.com/office/drawing/2014/main" id="{68E9A02A-1164-6F4C-A4A3-C708DD049C1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7170" name="Google Shape;167;g3d0c84f563_0_114:notes">
            <a:extLst>
              <a:ext uri="{FF2B5EF4-FFF2-40B4-BE49-F238E27FC236}">
                <a16:creationId xmlns:a16="http://schemas.microsoft.com/office/drawing/2014/main" id="{A092759E-E938-4648-BD09-585A72A669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ru-RU" altLang="ru-R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2EA1DA1-F5DC-CA4F-ACB4-A22302D68F73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2A42F-C544-7047-9F30-9DBC33BA0BE5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6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6AC0841B-FC21-2145-93B0-5A82A97A1084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B1650-CE73-4241-B0FE-531058D57A09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141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88969BA5-0BCA-F14E-8EE8-C3EED8676CBC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FAC0-39E0-E244-8D47-1867E2E533BC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51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9A0836EB-E5E6-6444-8B85-84805C7F550A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0AFF1-D4A6-4648-BEE5-F4A1D98BEF41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16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EB1E6485-FE41-E14E-9F90-3316307924CA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97F9D-41B5-1E45-A28C-C3E745FF8AE4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884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DA715943-8F25-934A-86FF-0C4351E6B5EA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80CB0-41FA-E444-811B-D8B3B659A76E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E4EBCAB2-4C16-3B4F-A29A-4604B29AE6A1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C087A-D862-9F49-B7AA-ED81284BA94C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79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anchor="b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1AA2B3F5-7E53-0B4F-A6D1-72C478C06AED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479BB-9804-834C-A923-6065CA452D64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94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0841B42-ED9F-9B47-99D8-22889CD35228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5DC5-8739-0145-8E48-61ECE03F6946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0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9">
            <a:extLst>
              <a:ext uri="{FF2B5EF4-FFF2-40B4-BE49-F238E27FC236}">
                <a16:creationId xmlns:a16="http://schemas.microsoft.com/office/drawing/2014/main" id="{6F20311B-4769-F242-B14F-F515A61B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anchor="ctr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6" name="Google Shape;40;p9">
            <a:extLst>
              <a:ext uri="{FF2B5EF4-FFF2-40B4-BE49-F238E27FC236}">
                <a16:creationId xmlns:a16="http://schemas.microsoft.com/office/drawing/2014/main" id="{C3ACDAE7-4A52-DA40-A927-C51B67FA457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8DF57B-3E8F-1848-9A3A-963505C086A5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5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anchor="ctr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CF6C8FBE-3BD8-4643-9C7A-565F787260D9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77C87-C90F-2944-A8C2-CABBCFBB5CCD}" type="slidenum">
              <a:rPr lang="en-GB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31C09FAB-90A2-364C-804A-671AAD13B17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7C2F5A9F-A9DD-BD4E-BCE3-1874B79420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7FD73FBA-C8C0-3E46-B09C-4A7F4B30B0A9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495171D8-2563-1846-8B99-D3BEA308A778}" type="slidenum">
              <a:rPr lang="en-GB" altLang="ru-RU"/>
              <a:pPr/>
              <a:t>‹#›</a:t>
            </a:fld>
            <a:endParaRPr lang="ru-RU" alt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140;p19">
            <a:extLst>
              <a:ext uri="{FF2B5EF4-FFF2-40B4-BE49-F238E27FC236}">
                <a16:creationId xmlns:a16="http://schemas.microsoft.com/office/drawing/2014/main" id="{86E20F15-1FDA-AA49-ADBA-C9202A696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ru-RU" sz="2400" b="1">
                <a:solidFill>
                  <a:srgbClr val="434343"/>
                </a:solidFill>
                <a:latin typeface="Lato" panose="020F0502020204030203" pitchFamily="34" charset="0"/>
                <a:sym typeface="Lato" panose="020F0502020204030203" pitchFamily="34" charset="0"/>
              </a:rPr>
              <a:t>Тема доклада</a:t>
            </a:r>
            <a:endParaRPr lang="ru-RU" altLang="ru-RU" sz="2400" b="1">
              <a:solidFill>
                <a:srgbClr val="434343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algn="ctr" eaLnBrk="1" hangingPunct="1"/>
            <a:r>
              <a:rPr lang="en-GB" altLang="ru-RU" sz="2400" b="1">
                <a:solidFill>
                  <a:srgbClr val="434343"/>
                </a:solidFill>
                <a:latin typeface="Lato" panose="020F0502020204030203" pitchFamily="34" charset="0"/>
                <a:sym typeface="Lato" panose="020F0502020204030203" pitchFamily="34" charset="0"/>
              </a:rPr>
              <a:t>Тема доклада</a:t>
            </a:r>
            <a:endParaRPr lang="ru-RU" altLang="ru-RU" sz="2400" b="1">
              <a:solidFill>
                <a:srgbClr val="434343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algn="ctr" eaLnBrk="1" hangingPunct="1"/>
            <a:r>
              <a:rPr lang="en-GB" altLang="ru-RU" sz="2400" b="1">
                <a:solidFill>
                  <a:srgbClr val="434343"/>
                </a:solidFill>
                <a:latin typeface="Lato" panose="020F0502020204030203" pitchFamily="34" charset="0"/>
                <a:sym typeface="Lato" panose="020F0502020204030203" pitchFamily="34" charset="0"/>
              </a:rPr>
              <a:t>Тема доклада</a:t>
            </a:r>
            <a:endParaRPr lang="ru-RU" altLang="ru-RU" sz="2400" b="1">
              <a:solidFill>
                <a:srgbClr val="434343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4098" name="Google Shape;141;p19">
            <a:extLst>
              <a:ext uri="{FF2B5EF4-FFF2-40B4-BE49-F238E27FC236}">
                <a16:creationId xmlns:a16="http://schemas.microsoft.com/office/drawing/2014/main" id="{48F41F39-8419-1443-BFB6-4A66A20C871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Google Shape;142;p19">
            <a:extLst>
              <a:ext uri="{FF2B5EF4-FFF2-40B4-BE49-F238E27FC236}">
                <a16:creationId xmlns:a16="http://schemas.microsoft.com/office/drawing/2014/main" id="{DB60D7DD-9CED-9C42-8714-458966F9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100" name="Google Shape;143;p19">
            <a:extLst>
              <a:ext uri="{FF2B5EF4-FFF2-40B4-BE49-F238E27FC236}">
                <a16:creationId xmlns:a16="http://schemas.microsoft.com/office/drawing/2014/main" id="{630548EA-0796-1C40-A066-110D221E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ru-RU" sz="1000">
                <a:solidFill>
                  <a:srgbClr val="8A4E97"/>
                </a:solidFill>
              </a:rPr>
              <a:t>KYIV 201</a:t>
            </a:r>
            <a:r>
              <a:rPr lang="ru-RU" altLang="ru-RU" sz="1000">
                <a:solidFill>
                  <a:srgbClr val="8A4E97"/>
                </a:solidFill>
              </a:rPr>
              <a:t>9</a:t>
            </a:r>
          </a:p>
        </p:txBody>
      </p:sp>
      <p:sp>
        <p:nvSpPr>
          <p:cNvPr id="4101" name="Google Shape;144;p19">
            <a:extLst>
              <a:ext uri="{FF2B5EF4-FFF2-40B4-BE49-F238E27FC236}">
                <a16:creationId xmlns:a16="http://schemas.microsoft.com/office/drawing/2014/main" id="{409F1B0B-D233-264B-86A3-41D9DA0B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chemeClr val="bg1"/>
                </a:solidFill>
                <a:latin typeface="Lato" panose="020F0502020204030203" pitchFamily="34" charset="0"/>
                <a:sym typeface="Lato" panose="020F0502020204030203" pitchFamily="34" charset="0"/>
              </a:rPr>
              <a:t>SPEAKER</a:t>
            </a:r>
          </a:p>
          <a:p>
            <a:pPr eaLnBrk="1" hangingPunct="1"/>
            <a:r>
              <a:rPr lang="en-US" altLang="ru-RU" sz="2400">
                <a:solidFill>
                  <a:schemeClr val="bg1"/>
                </a:solidFill>
                <a:latin typeface="Lato" panose="020F0502020204030203" pitchFamily="34" charset="0"/>
                <a:sym typeface="Lato" panose="020F0502020204030203" pitchFamily="34" charset="0"/>
              </a:rPr>
              <a:t>TOPIC</a:t>
            </a:r>
            <a:endParaRPr lang="ru-RU" altLang="ru-RU" sz="2400">
              <a:solidFill>
                <a:schemeClr val="bg1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102" name="Google Shape;146;p19">
            <a:extLst>
              <a:ext uri="{FF2B5EF4-FFF2-40B4-BE49-F238E27FC236}">
                <a16:creationId xmlns:a16="http://schemas.microsoft.com/office/drawing/2014/main" id="{070F425B-0714-6B4A-877C-43F68FF1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ru-RU" sz="1200" b="1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.NET CONFERENCE #1 </a:t>
            </a:r>
            <a:r>
              <a:rPr lang="en-GB" altLang="ru-RU" sz="1200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IN UKRAINE                         </a:t>
            </a:r>
            <a:endParaRPr lang="ru-RU" altLang="ru-RU"/>
          </a:p>
        </p:txBody>
      </p:sp>
      <p:pic>
        <p:nvPicPr>
          <p:cNvPr id="4104" name="Google Shape;148;p19">
            <a:extLst>
              <a:ext uri="{FF2B5EF4-FFF2-40B4-BE49-F238E27FC236}">
                <a16:creationId xmlns:a16="http://schemas.microsoft.com/office/drawing/2014/main" id="{A362E671-AE22-694C-BE3C-667358C5CF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Google Shape;149;p19">
            <a:extLst>
              <a:ext uri="{FF2B5EF4-FFF2-40B4-BE49-F238E27FC236}">
                <a16:creationId xmlns:a16="http://schemas.microsoft.com/office/drawing/2014/main" id="{BC5EC98F-5D8D-F741-8BEC-6AAD001AC7F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70;p21">
            <a:extLst>
              <a:ext uri="{FF2B5EF4-FFF2-40B4-BE49-F238E27FC236}">
                <a16:creationId xmlns:a16="http://schemas.microsoft.com/office/drawing/2014/main" id="{E922C2B7-E1CB-E04B-AFD1-C390423B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ru-RU" sz="2400" b="1">
                <a:solidFill>
                  <a:srgbClr val="434343"/>
                </a:solidFill>
                <a:latin typeface="Lato" panose="020F0502020204030203" pitchFamily="34" charset="0"/>
                <a:sym typeface="Lato" panose="020F0502020204030203" pitchFamily="34" charset="0"/>
              </a:rPr>
              <a:t>Тема доклада</a:t>
            </a:r>
            <a:endParaRPr lang="ru-RU" altLang="ru-RU" sz="2400" b="1">
              <a:solidFill>
                <a:srgbClr val="434343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algn="ctr" eaLnBrk="1" hangingPunct="1"/>
            <a:r>
              <a:rPr lang="en-GB" altLang="ru-RU" sz="2400" b="1">
                <a:solidFill>
                  <a:srgbClr val="434343"/>
                </a:solidFill>
                <a:latin typeface="Lato" panose="020F0502020204030203" pitchFamily="34" charset="0"/>
                <a:sym typeface="Lato" panose="020F0502020204030203" pitchFamily="34" charset="0"/>
              </a:rPr>
              <a:t>Тема доклада</a:t>
            </a:r>
            <a:endParaRPr lang="ru-RU" altLang="ru-RU" sz="2400" b="1">
              <a:solidFill>
                <a:srgbClr val="434343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algn="ctr" eaLnBrk="1" hangingPunct="1"/>
            <a:r>
              <a:rPr lang="en-GB" altLang="ru-RU" sz="2400" b="1">
                <a:solidFill>
                  <a:srgbClr val="434343"/>
                </a:solidFill>
                <a:latin typeface="Lato" panose="020F0502020204030203" pitchFamily="34" charset="0"/>
                <a:sym typeface="Lato" panose="020F0502020204030203" pitchFamily="34" charset="0"/>
              </a:rPr>
              <a:t>Тема доклада</a:t>
            </a:r>
            <a:endParaRPr lang="ru-RU" altLang="ru-RU" sz="2400" b="1">
              <a:solidFill>
                <a:srgbClr val="434343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6147" name="Google Shape;171;p21">
            <a:extLst>
              <a:ext uri="{FF2B5EF4-FFF2-40B4-BE49-F238E27FC236}">
                <a16:creationId xmlns:a16="http://schemas.microsoft.com/office/drawing/2014/main" id="{F640CF1D-93B7-F941-8BED-C4570EBA393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Google Shape;172;p21">
            <a:extLst>
              <a:ext uri="{FF2B5EF4-FFF2-40B4-BE49-F238E27FC236}">
                <a16:creationId xmlns:a16="http://schemas.microsoft.com/office/drawing/2014/main" id="{6F7EACFA-8C26-FD4F-B3E2-1FFEB6F9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49" name="Google Shape;173;p21">
            <a:extLst>
              <a:ext uri="{FF2B5EF4-FFF2-40B4-BE49-F238E27FC236}">
                <a16:creationId xmlns:a16="http://schemas.microsoft.com/office/drawing/2014/main" id="{13B25BA6-3593-5E45-8062-E326115BD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49053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0" name="Google Shape;174;p21">
            <a:extLst>
              <a:ext uri="{FF2B5EF4-FFF2-40B4-BE49-F238E27FC236}">
                <a16:creationId xmlns:a16="http://schemas.microsoft.com/office/drawing/2014/main" id="{70594D4D-5B61-9544-9FEF-3E941E15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1" name="Google Shape;175;p21">
            <a:extLst>
              <a:ext uri="{FF2B5EF4-FFF2-40B4-BE49-F238E27FC236}">
                <a16:creationId xmlns:a16="http://schemas.microsoft.com/office/drawing/2014/main" id="{F463C245-9541-7940-A8A6-EA688F72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ru-RU" sz="1200" b="1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.NET LEVEL UP</a:t>
            </a:r>
            <a:endParaRPr lang="ru-RU" altLang="ru-RU" b="1">
              <a:solidFill>
                <a:srgbClr val="FFFFFF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6152" name="Google Shape;176;p21">
            <a:extLst>
              <a:ext uri="{FF2B5EF4-FFF2-40B4-BE49-F238E27FC236}">
                <a16:creationId xmlns:a16="http://schemas.microsoft.com/office/drawing/2014/main" id="{FD18FAFD-585D-5246-AF28-B6DC654B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65150"/>
            <a:ext cx="59547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Title  </a:t>
            </a:r>
            <a:endParaRPr lang="ru-RU" altLang="ru-RU" sz="2400">
              <a:solidFill>
                <a:srgbClr val="FFFFFF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6153" name="Google Shape;177;p21">
            <a:extLst>
              <a:ext uri="{FF2B5EF4-FFF2-40B4-BE49-F238E27FC236}">
                <a16:creationId xmlns:a16="http://schemas.microsoft.com/office/drawing/2014/main" id="{E9C6DAA9-0D53-404D-9480-E7CD58C5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497388"/>
            <a:ext cx="54292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ru-RU" sz="1200" b="1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.NET CONFERENCE #1 </a:t>
            </a:r>
            <a:r>
              <a:rPr lang="en-GB" altLang="ru-RU" sz="1200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IN UKRAINE                         KYIV 201</a:t>
            </a:r>
            <a:r>
              <a:rPr lang="ru-RU" altLang="ru-RU" sz="1200">
                <a:solidFill>
                  <a:srgbClr val="FFFFFF"/>
                </a:solidFill>
                <a:latin typeface="Lato" panose="020F0502020204030203" pitchFamily="34" charset="0"/>
                <a:sym typeface="Lato" panose="020F0502020204030203" pitchFamily="34" charset="0"/>
              </a:rPr>
              <a:t>9</a:t>
            </a:r>
          </a:p>
        </p:txBody>
      </p:sp>
      <p:pic>
        <p:nvPicPr>
          <p:cNvPr id="6154" name="Google Shape;178;p21">
            <a:extLst>
              <a:ext uri="{FF2B5EF4-FFF2-40B4-BE49-F238E27FC236}">
                <a16:creationId xmlns:a16="http://schemas.microsoft.com/office/drawing/2014/main" id="{A329742D-0D23-BD40-9CF8-BED46FF118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Google Shape;179;p21">
            <a:extLst>
              <a:ext uri="{FF2B5EF4-FFF2-40B4-BE49-F238E27FC236}">
                <a16:creationId xmlns:a16="http://schemas.microsoft.com/office/drawing/2014/main" id="{3C3F3B4D-1925-474F-94C3-E68BF37E3EF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1"/>
          <a:stretch>
            <a:fillRect/>
          </a:stretch>
        </p:blipFill>
        <p:spPr bwMode="auto">
          <a:xfrm rot="-5400000">
            <a:off x="7863682" y="226218"/>
            <a:ext cx="7874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Box 1">
            <a:extLst>
              <a:ext uri="{FF2B5EF4-FFF2-40B4-BE49-F238E27FC236}">
                <a16:creationId xmlns:a16="http://schemas.microsoft.com/office/drawing/2014/main" id="{F966DB4A-6410-EC4E-8D3F-B88D8550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803400"/>
            <a:ext cx="717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/>
              <a:t>Text</a:t>
            </a:r>
            <a:endParaRPr lang="ru-RU" altLang="ru-RU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 Fest 2019_template" id="{53B66087-294E-CF49-A98A-2574511B5235}" vid="{18025DB6-021B-4E46-8AD1-A7772C54B8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5</TotalTime>
  <Words>40</Words>
  <Application>Microsoft Macintosh PowerPoint</Application>
  <PresentationFormat>Экран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Lato</vt:lpstr>
      <vt:lpstr>Arial</vt:lpstr>
      <vt:lpstr>Simple Light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2019-07-03T06:15:22Z</dcterms:created>
  <dcterms:modified xsi:type="dcterms:W3CDTF">2019-07-03T06:23:16Z</dcterms:modified>
</cp:coreProperties>
</file>