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12" r:id="rId2"/>
  </p:sldMasterIdLst>
  <p:notesMasterIdLst>
    <p:notesMasterId r:id="rId76"/>
  </p:notesMasterIdLst>
  <p:sldIdLst>
    <p:sldId id="274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298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32" r:id="rId43"/>
    <p:sldId id="317" r:id="rId44"/>
    <p:sldId id="307" r:id="rId45"/>
    <p:sldId id="323" r:id="rId46"/>
    <p:sldId id="320" r:id="rId47"/>
    <p:sldId id="321" r:id="rId48"/>
    <p:sldId id="322" r:id="rId49"/>
    <p:sldId id="324" r:id="rId50"/>
    <p:sldId id="325" r:id="rId51"/>
    <p:sldId id="326" r:id="rId52"/>
    <p:sldId id="327" r:id="rId53"/>
    <p:sldId id="256" r:id="rId54"/>
    <p:sldId id="257" r:id="rId55"/>
    <p:sldId id="258" r:id="rId56"/>
    <p:sldId id="259" r:id="rId57"/>
    <p:sldId id="260" r:id="rId58"/>
    <p:sldId id="261" r:id="rId59"/>
    <p:sldId id="262" r:id="rId60"/>
    <p:sldId id="263" r:id="rId61"/>
    <p:sldId id="264" r:id="rId62"/>
    <p:sldId id="265" r:id="rId63"/>
    <p:sldId id="328" r:id="rId64"/>
    <p:sldId id="266" r:id="rId65"/>
    <p:sldId id="268" r:id="rId66"/>
    <p:sldId id="269" r:id="rId67"/>
    <p:sldId id="330" r:id="rId68"/>
    <p:sldId id="270" r:id="rId69"/>
    <p:sldId id="271" r:id="rId70"/>
    <p:sldId id="272" r:id="rId71"/>
    <p:sldId id="273" r:id="rId72"/>
    <p:sldId id="331" r:id="rId73"/>
    <p:sldId id="329" r:id="rId74"/>
    <p:sldId id="27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0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8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BA31-BB12-3E4B-AFD5-F9605139D73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5.xml"/><Relationship Id="rId7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89CB1-9618-4594-8318-E37089E53557}"/>
              </a:ext>
            </a:extLst>
          </p:cNvPr>
          <p:cNvSpPr/>
          <p:nvPr/>
        </p:nvSpPr>
        <p:spPr>
          <a:xfrm>
            <a:off x="874207" y="557684"/>
            <a:ext cx="3873639" cy="576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/orders/123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A9EF2-DC06-4525-A0E0-5E0C909E9DCA}"/>
              </a:ext>
            </a:extLst>
          </p:cNvPr>
          <p:cNvSpPr/>
          <p:nvPr/>
        </p:nvSpPr>
        <p:spPr>
          <a:xfrm>
            <a:off x="1105319" y="783771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585F-688B-4595-94AC-057DAB57A599}"/>
              </a:ext>
            </a:extLst>
          </p:cNvPr>
          <p:cNvSpPr/>
          <p:nvPr/>
        </p:nvSpPr>
        <p:spPr>
          <a:xfrm>
            <a:off x="1105318" y="2349640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923C-B2F5-4CA8-A26E-50639658056B}"/>
              </a:ext>
            </a:extLst>
          </p:cNvPr>
          <p:cNvSpPr/>
          <p:nvPr/>
        </p:nvSpPr>
        <p:spPr>
          <a:xfrm>
            <a:off x="1813727" y="11203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B4CF-9F29-4CF6-AE54-49C2A867D26D}"/>
              </a:ext>
            </a:extLst>
          </p:cNvPr>
          <p:cNvSpPr/>
          <p:nvPr/>
        </p:nvSpPr>
        <p:spPr>
          <a:xfrm>
            <a:off x="1966127" y="12727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38469-E36B-4171-BA1C-AE730A5B4646}"/>
              </a:ext>
            </a:extLst>
          </p:cNvPr>
          <p:cNvSpPr/>
          <p:nvPr/>
        </p:nvSpPr>
        <p:spPr>
          <a:xfrm>
            <a:off x="2118527" y="14251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C4C73-73DE-4352-A214-10D828489146}"/>
              </a:ext>
            </a:extLst>
          </p:cNvPr>
          <p:cNvSpPr/>
          <p:nvPr/>
        </p:nvSpPr>
        <p:spPr>
          <a:xfrm>
            <a:off x="1813727" y="26452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1549-7A4D-4E84-B2CA-739A5D5887FC}"/>
              </a:ext>
            </a:extLst>
          </p:cNvPr>
          <p:cNvSpPr/>
          <p:nvPr/>
        </p:nvSpPr>
        <p:spPr>
          <a:xfrm>
            <a:off x="1966127" y="27976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E3A2-A601-4CEE-A448-262DF09E5C9F}"/>
              </a:ext>
            </a:extLst>
          </p:cNvPr>
          <p:cNvSpPr/>
          <p:nvPr/>
        </p:nvSpPr>
        <p:spPr>
          <a:xfrm>
            <a:off x="2118527" y="29500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431-9075-49A7-A272-5C9EB02C063E}"/>
              </a:ext>
            </a:extLst>
          </p:cNvPr>
          <p:cNvSpPr txBox="1"/>
          <p:nvPr/>
        </p:nvSpPr>
        <p:spPr>
          <a:xfrm>
            <a:off x="5953648" y="557684"/>
            <a:ext cx="5064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Domain events!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inbox for already received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outbox to "communicate" to other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events from outbox as they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711995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5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37836</TotalTime>
  <Words>1029</Words>
  <Application>Microsoft Office PowerPoint</Application>
  <PresentationFormat>Widescreen</PresentationFormat>
  <Paragraphs>500</Paragraphs>
  <Slides>73</Slides>
  <Notes>25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Mangal</vt:lpstr>
      <vt:lpstr>Office Theme</vt:lpstr>
      <vt:lpstr>1_Office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185</cp:revision>
  <dcterms:created xsi:type="dcterms:W3CDTF">2012-11-28T22:04:34Z</dcterms:created>
  <dcterms:modified xsi:type="dcterms:W3CDTF">2018-08-13T14:20:52Z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