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19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311" r:id="rId10"/>
    <p:sldId id="312" r:id="rId11"/>
    <p:sldId id="313" r:id="rId12"/>
    <p:sldId id="271" r:id="rId13"/>
    <p:sldId id="270" r:id="rId14"/>
    <p:sldId id="269" r:id="rId15"/>
    <p:sldId id="272" r:id="rId16"/>
    <p:sldId id="314" r:id="rId17"/>
    <p:sldId id="273" r:id="rId18"/>
    <p:sldId id="277" r:id="rId19"/>
    <p:sldId id="274" r:id="rId20"/>
    <p:sldId id="278" r:id="rId21"/>
    <p:sldId id="275" r:id="rId22"/>
    <p:sldId id="279" r:id="rId23"/>
    <p:sldId id="276" r:id="rId24"/>
    <p:sldId id="281" r:id="rId25"/>
    <p:sldId id="282" r:id="rId26"/>
    <p:sldId id="283" r:id="rId27"/>
    <p:sldId id="284" r:id="rId28"/>
    <p:sldId id="307" r:id="rId29"/>
    <p:sldId id="308" r:id="rId30"/>
    <p:sldId id="309" r:id="rId31"/>
    <p:sldId id="285" r:id="rId32"/>
    <p:sldId id="286" r:id="rId33"/>
    <p:sldId id="287" r:id="rId34"/>
    <p:sldId id="288" r:id="rId35"/>
    <p:sldId id="290" r:id="rId36"/>
    <p:sldId id="289" r:id="rId37"/>
    <p:sldId id="291" r:id="rId38"/>
    <p:sldId id="296" r:id="rId39"/>
    <p:sldId id="297" r:id="rId40"/>
    <p:sldId id="298" r:id="rId41"/>
    <p:sldId id="299" r:id="rId42"/>
    <p:sldId id="300" r:id="rId43"/>
    <p:sldId id="303" r:id="rId44"/>
    <p:sldId id="315" r:id="rId45"/>
    <p:sldId id="316" r:id="rId46"/>
    <p:sldId id="317" r:id="rId47"/>
    <p:sldId id="318" r:id="rId48"/>
    <p:sldId id="305" r:id="rId49"/>
    <p:sldId id="302" r:id="rId50"/>
    <p:sldId id="32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75" d="100"/>
          <a:sy n="75" d="100"/>
        </p:scale>
        <p:origin x="84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4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SOLID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ASP.</a:t>
            </a:r>
            <a:r>
              <a:rPr lang="en-US" sz="6600">
                <a:solidFill>
                  <a:prstClr val="black"/>
                </a:solidFill>
              </a:rPr>
              <a:t>NET Core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440462"/>
            <a:ext cx="6858000" cy="1655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Jimmy </a:t>
            </a:r>
            <a:r>
              <a:rPr lang="en-US" sz="2800" dirty="0" err="1"/>
              <a:t>Bogard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/>
              <a:t>github.com/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 err="1"/>
              <a:t>jimmybogard.com</a:t>
            </a:r>
            <a:endParaRPr lang="en-US" sz="2800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454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CQRS: Two models where once there was one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to the Rescue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76" y="1825625"/>
            <a:ext cx="8728048" cy="43513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86465" y="2150076"/>
            <a:ext cx="5799438" cy="155695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34184" y="2578443"/>
            <a:ext cx="201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Queries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86465" y="4098326"/>
            <a:ext cx="5799438" cy="3089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34183" y="3960397"/>
            <a:ext cx="359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57201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644" y="1439586"/>
            <a:ext cx="5765369" cy="51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2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8439"/>
            <a:ext cx="10515600" cy="18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6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85" y="1825625"/>
            <a:ext cx="94488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46" y="1825625"/>
            <a:ext cx="7105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47" y="1470561"/>
            <a:ext cx="5353305" cy="53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4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Creating queries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requests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3673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9096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Handler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54519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4122296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7287719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2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requests with </a:t>
            </a:r>
            <a:r>
              <a:rPr lang="en-US" dirty="0" err="1"/>
              <a:t>MediatR</a:t>
            </a:r>
            <a:endParaRPr lang="en-US" dirty="0"/>
          </a:p>
        </p:txBody>
      </p:sp>
      <p:pic>
        <p:nvPicPr>
          <p:cNvPr id="2050" name="Picture 2" descr="gradient_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161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21791" y="1983783"/>
            <a:ext cx="1549830" cy="10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1792" y="4398936"/>
            <a:ext cx="1549830" cy="10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9" name="Elbow Connector 8"/>
          <p:cNvCxnSpPr>
            <a:stCxn id="6" idx="3"/>
          </p:cNvCxnSpPr>
          <p:nvPr/>
        </p:nvCxnSpPr>
        <p:spPr>
          <a:xfrm>
            <a:off x="3471621" y="2499976"/>
            <a:ext cx="1894858" cy="112579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3"/>
          </p:cNvCxnSpPr>
          <p:nvPr/>
        </p:nvCxnSpPr>
        <p:spPr>
          <a:xfrm flipV="1">
            <a:off x="3471622" y="3625769"/>
            <a:ext cx="1894857" cy="1289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50139" y="1983783"/>
            <a:ext cx="1549830" cy="1032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Handler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50139" y="4398936"/>
            <a:ext cx="1549830" cy="1032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Handler</a:t>
            </a:r>
          </a:p>
        </p:txBody>
      </p:sp>
      <p:cxnSp>
        <p:nvCxnSpPr>
          <p:cNvPr id="17" name="Elbow Connector 16"/>
          <p:cNvCxnSpPr>
            <a:endCxn id="15" idx="1"/>
          </p:cNvCxnSpPr>
          <p:nvPr/>
        </p:nvCxnSpPr>
        <p:spPr>
          <a:xfrm flipV="1">
            <a:off x="6916309" y="2499976"/>
            <a:ext cx="1333830" cy="112579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6" idx="1"/>
          </p:cNvCxnSpPr>
          <p:nvPr/>
        </p:nvCxnSpPr>
        <p:spPr>
          <a:xfrm>
            <a:off x="6916309" y="3625769"/>
            <a:ext cx="1333830" cy="1289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6" y="1532237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26" y="1825625"/>
            <a:ext cx="791094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62334" y="1690688"/>
            <a:ext cx="5989139" cy="37795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Requests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2324894"/>
            <a:ext cx="8267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7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outputs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775" y="1825625"/>
            <a:ext cx="6488450" cy="43513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51775" y="1690688"/>
            <a:ext cx="2799517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66765" y="5858995"/>
            <a:ext cx="4118651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Response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4739"/>
            <a:ext cx="10515600" cy="38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2262981"/>
            <a:ext cx="8943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92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Query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165" y="1825625"/>
            <a:ext cx="8273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3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Query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2520156"/>
            <a:ext cx="7981950" cy="29622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88170" y="3672590"/>
            <a:ext cx="7435122" cy="989351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Query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07201"/>
            <a:ext cx="10515600" cy="17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90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query response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057" y="1825625"/>
            <a:ext cx="6997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92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single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95" y="1825625"/>
            <a:ext cx="7388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Inmates and asylums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4 screens</a:t>
            </a:r>
          </a:p>
          <a:p>
            <a:endParaRPr lang="en-US" dirty="0"/>
          </a:p>
          <a:p>
            <a:r>
              <a:rPr lang="en-US" dirty="0"/>
              <a:t>Basic workflow</a:t>
            </a:r>
          </a:p>
          <a:p>
            <a:endParaRPr lang="en-US" dirty="0"/>
          </a:p>
          <a:p>
            <a:r>
              <a:rPr lang="en-US" dirty="0"/>
              <a:t>Role-based security</a:t>
            </a:r>
          </a:p>
          <a:p>
            <a:endParaRPr lang="en-US" dirty="0"/>
          </a:p>
          <a:p>
            <a:r>
              <a:rPr lang="en-US" dirty="0"/>
              <a:t>20K LoC</a:t>
            </a:r>
          </a:p>
          <a:p>
            <a:endParaRPr lang="en-US" dirty="0"/>
          </a:p>
          <a:p>
            <a:r>
              <a:rPr lang="en-US" dirty="0"/>
              <a:t>2 solutions, 12 projects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77664" y="1495511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677664" y="2175127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Code-Behind</a:t>
            </a:r>
          </a:p>
        </p:txBody>
      </p: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9560010" y="1885864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77664" y="2854743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ServiceProxy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9560010" y="2565480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77664" y="3534359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 Service Proxy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9560010" y="3245096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77664" y="4213975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 Service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9560010" y="3924712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77664" y="4893591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9560010" y="4604328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77664" y="5573207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9560010" y="5283944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77664" y="6252823"/>
            <a:ext cx="3764692" cy="390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Stored Procedure</a:t>
            </a:r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9560010" y="5963560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projected query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2229644"/>
            <a:ext cx="8496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3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Creating commands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5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modeling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07" y="1825625"/>
            <a:ext cx="8665986" cy="43513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88564" y="2653259"/>
            <a:ext cx="8364511" cy="734518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8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167731"/>
            <a:ext cx="90297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2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Handling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92" y="1825625"/>
            <a:ext cx="8385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79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Cross-cutting concerns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6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07" y="1825625"/>
            <a:ext cx="8665986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64482" y="3507699"/>
            <a:ext cx="3661761" cy="719527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6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requests, not entities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459"/>
            <a:ext cx="10515600" cy="38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3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Organize by feature not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change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492" y="1402999"/>
            <a:ext cx="4646951" cy="53108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43004" y="2953062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43004" y="3675088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3004" y="4904281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3004" y="5144125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 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Access Layer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723764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Collapsing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993" y="1825625"/>
            <a:ext cx="6892013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05272" y="1690688"/>
            <a:ext cx="2029968" cy="449008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3616" y="4142232"/>
            <a:ext cx="2307336" cy="365760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32048" y="4642928"/>
            <a:ext cx="2566416" cy="1318959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Collapsing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87" y="2096294"/>
            <a:ext cx="89630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71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organization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95" y="1690688"/>
            <a:ext cx="3109210" cy="49724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876705" y="4104423"/>
            <a:ext cx="1752696" cy="828062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Controller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42" y="1538653"/>
            <a:ext cx="5299715" cy="51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4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Reinvigorated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599" y="1995854"/>
            <a:ext cx="3042139" cy="353450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Handler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1069" y="2154115"/>
            <a:ext cx="2734408" cy="3165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 Entity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1069" y="4838697"/>
            <a:ext cx="2734408" cy="3165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Entity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1069" y="2628899"/>
            <a:ext cx="2734408" cy="20574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7071945" y="1995854"/>
            <a:ext cx="3042139" cy="353450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Entity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7225810" y="2628898"/>
            <a:ext cx="2734408" cy="20574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Work</a:t>
            </a:r>
          </a:p>
        </p:txBody>
      </p:sp>
    </p:spTree>
    <p:extLst>
      <p:ext uri="{BB962C8B-B14F-4D97-AF65-F5344CB8AC3E}">
        <p14:creationId xmlns:p14="http://schemas.microsoft.com/office/powerpoint/2010/main" val="9039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08" y="3033347"/>
            <a:ext cx="10231984" cy="23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6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40" y="1604663"/>
            <a:ext cx="6301520" cy="491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9530" y="5926015"/>
            <a:ext cx="4325815" cy="3868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8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Aggregates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690688"/>
            <a:ext cx="9972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7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in slices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96796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163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548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5232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2264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9296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6328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23360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039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97424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97880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3491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71944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08976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46008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83040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6059416"/>
            <a:ext cx="8741664" cy="297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9747504" y="1796796"/>
            <a:ext cx="438912" cy="104889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354056" y="1983596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Agnostic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9747504" y="2948364"/>
            <a:ext cx="438912" cy="300781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4056" y="4125390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Specific</a:t>
            </a:r>
          </a:p>
        </p:txBody>
      </p:sp>
    </p:spTree>
    <p:extLst>
      <p:ext uri="{BB962C8B-B14F-4D97-AF65-F5344CB8AC3E}">
        <p14:creationId xmlns:p14="http://schemas.microsoft.com/office/powerpoint/2010/main" val="35693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Roundup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SRP – One class per feature/concept</a:t>
            </a:r>
          </a:p>
          <a:p>
            <a:endParaRPr lang="en-US" dirty="0"/>
          </a:p>
          <a:p>
            <a:r>
              <a:rPr lang="en-US" dirty="0"/>
              <a:t>OCP – Extend through cross-cutting concerns</a:t>
            </a:r>
          </a:p>
          <a:p>
            <a:endParaRPr lang="en-US" dirty="0"/>
          </a:p>
          <a:p>
            <a:r>
              <a:rPr lang="en-US" dirty="0"/>
              <a:t>LSP – Just don’t do inheritance</a:t>
            </a:r>
          </a:p>
          <a:p>
            <a:endParaRPr lang="en-US" dirty="0"/>
          </a:p>
          <a:p>
            <a:r>
              <a:rPr lang="en-US" dirty="0"/>
              <a:t>ISP – Separating queries from commands</a:t>
            </a:r>
          </a:p>
          <a:p>
            <a:endParaRPr lang="en-US" dirty="0"/>
          </a:p>
          <a:p>
            <a:r>
              <a:rPr lang="en-US" dirty="0"/>
              <a:t>DIP – Save for true external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6056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DDD-style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3837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SOLID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ASP.NET Core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440462"/>
            <a:ext cx="6858000" cy="1655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Jimmy </a:t>
            </a:r>
            <a:r>
              <a:rPr lang="en-US" sz="2800" dirty="0" err="1"/>
              <a:t>Bogard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/>
              <a:t>github.com/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 err="1"/>
              <a:t>jimmybogard.com</a:t>
            </a:r>
            <a:endParaRPr lang="en-US" sz="2800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  <p:pic>
        <p:nvPicPr>
          <p:cNvPr id="14" name="Picture 2" descr="http://cdn.brobible.com/wp-content/uploads/2014/04/poo-emoji.jpg">
            <a:extLst>
              <a:ext uri="{FF2B5EF4-FFF2-40B4-BE49-F238E27FC236}">
                <a16:creationId xmlns:a16="http://schemas.microsoft.com/office/drawing/2014/main" id="{95C6D02E-0071-4687-9BCA-11C271955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6" y="2090396"/>
            <a:ext cx="2694086" cy="17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&quot;No&quot; Symbol 7">
            <a:extLst>
              <a:ext uri="{FF2B5EF4-FFF2-40B4-BE49-F238E27FC236}">
                <a16:creationId xmlns:a16="http://schemas.microsoft.com/office/drawing/2014/main" id="{B0339F64-AA47-47A4-9061-B1CDD47DE42B}"/>
              </a:ext>
            </a:extLst>
          </p:cNvPr>
          <p:cNvSpPr/>
          <p:nvPr/>
        </p:nvSpPr>
        <p:spPr>
          <a:xfrm>
            <a:off x="411176" y="1775233"/>
            <a:ext cx="2308485" cy="2368446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78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by layer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Person.cs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PersonController.cs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PersonService.cs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PersonRepository.cs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6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Inmates blew up the asylum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76" y="1825625"/>
            <a:ext cx="87280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First step to sanity: Collapse layers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Characteristics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301948" y="1772041"/>
            <a:ext cx="5181600" cy="4351338"/>
          </a:xfrm>
        </p:spPr>
        <p:txBody>
          <a:bodyPr/>
          <a:lstStyle/>
          <a:p>
            <a:r>
              <a:rPr lang="en-US" dirty="0"/>
              <a:t>Safe</a:t>
            </a:r>
          </a:p>
          <a:p>
            <a:r>
              <a:rPr lang="en-US" dirty="0"/>
              <a:t>Idempotent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Unsafe</a:t>
            </a:r>
          </a:p>
          <a:p>
            <a:r>
              <a:rPr lang="en-US" dirty="0"/>
              <a:t>Not idempotent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2617" y="1762897"/>
            <a:ext cx="807308" cy="462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5017" y="2529017"/>
            <a:ext cx="3641124" cy="16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536" y="194424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5017" y="5309287"/>
            <a:ext cx="3641124" cy="16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23536" y="472451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3536" y="254549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1179" y="5329920"/>
            <a:ext cx="1919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165149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7748</TotalTime>
  <Words>293</Words>
  <Application>Microsoft Office PowerPoint</Application>
  <PresentationFormat>Widescreen</PresentationFormat>
  <Paragraphs>149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Lucida Console</vt:lpstr>
      <vt:lpstr>Office Theme</vt:lpstr>
      <vt:lpstr>SOLID ASP.NET Core</vt:lpstr>
      <vt:lpstr>PowerPoint Presentation</vt:lpstr>
      <vt:lpstr>Inmates and asylums</vt:lpstr>
      <vt:lpstr>Traditional n-tier</vt:lpstr>
      <vt:lpstr>DDD-style n-tier</vt:lpstr>
      <vt:lpstr>Organizing by layer</vt:lpstr>
      <vt:lpstr>Inmates blew up the asylum</vt:lpstr>
      <vt:lpstr>First step to sanity: Collapse layers</vt:lpstr>
      <vt:lpstr>Web App Characteristics</vt:lpstr>
      <vt:lpstr>CQRS: Two models where once there was one</vt:lpstr>
      <vt:lpstr>CQRS to the Rescue</vt:lpstr>
      <vt:lpstr>Queries</vt:lpstr>
      <vt:lpstr>Queries</vt:lpstr>
      <vt:lpstr>Queries</vt:lpstr>
      <vt:lpstr>Commands</vt:lpstr>
      <vt:lpstr>Commands</vt:lpstr>
      <vt:lpstr>Creating queries</vt:lpstr>
      <vt:lpstr>Modeling requests</vt:lpstr>
      <vt:lpstr>Modeling requests with MediatR</vt:lpstr>
      <vt:lpstr>Modeling inputs</vt:lpstr>
      <vt:lpstr>Query Requests</vt:lpstr>
      <vt:lpstr>Modeling outputs</vt:lpstr>
      <vt:lpstr>Query Response</vt:lpstr>
      <vt:lpstr>Query Model</vt:lpstr>
      <vt:lpstr>Handling Query Request</vt:lpstr>
      <vt:lpstr>Returning Query Result</vt:lpstr>
      <vt:lpstr>Projecting Query Result</vt:lpstr>
      <vt:lpstr>Complex query response</vt:lpstr>
      <vt:lpstr>Projecting single model</vt:lpstr>
      <vt:lpstr>Single projected query</vt:lpstr>
      <vt:lpstr>Creating commands</vt:lpstr>
      <vt:lpstr>Command modeling</vt:lpstr>
      <vt:lpstr>Command Request</vt:lpstr>
      <vt:lpstr>Command Handling</vt:lpstr>
      <vt:lpstr>Cross-cutting concerns</vt:lpstr>
      <vt:lpstr>Validation</vt:lpstr>
      <vt:lpstr>Validate requests, not entities</vt:lpstr>
      <vt:lpstr>Organize by feature not layer</vt:lpstr>
      <vt:lpstr>Areas of change</vt:lpstr>
      <vt:lpstr>Collapsing Models</vt:lpstr>
      <vt:lpstr>Collapsing Features</vt:lpstr>
      <vt:lpstr>Full-stack organization</vt:lpstr>
      <vt:lpstr>Our Controller</vt:lpstr>
      <vt:lpstr>DDD Reinvigorated</vt:lpstr>
      <vt:lpstr>Simple Commands</vt:lpstr>
      <vt:lpstr>Complex Commands</vt:lpstr>
      <vt:lpstr>Commands to Aggregates</vt:lpstr>
      <vt:lpstr>Architecture in slices</vt:lpstr>
      <vt:lpstr>SOLID Roundup</vt:lpstr>
      <vt:lpstr>SOLID ASP.NET 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95</cp:revision>
  <dcterms:created xsi:type="dcterms:W3CDTF">2014-12-03T11:14:03Z</dcterms:created>
  <dcterms:modified xsi:type="dcterms:W3CDTF">2017-11-14T08:40:34Z</dcterms:modified>
</cp:coreProperties>
</file>