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2" r:id="rId8"/>
    <p:sldId id="263" r:id="rId9"/>
    <p:sldId id="259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B99C3F-8D83-4BC6-9431-08F7F8054913}">
          <p14:sldIdLst>
            <p14:sldId id="256"/>
            <p14:sldId id="257"/>
            <p14:sldId id="258"/>
            <p14:sldId id="266"/>
            <p14:sldId id="267"/>
            <p14:sldId id="260"/>
            <p14:sldId id="262"/>
            <p14:sldId id="263"/>
            <p14:sldId id="259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handong_chu/article/details/77107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android</a:t>
            </a:r>
            <a:r>
              <a:rPr lang="zh-CN" altLang="zh-CN" dirty="0"/>
              <a:t>移动设备的</a:t>
            </a:r>
            <a:r>
              <a:rPr lang="en-US" altLang="zh-CN" dirty="0"/>
              <a:t>GUI</a:t>
            </a:r>
            <a:r>
              <a:rPr lang="zh-CN" altLang="zh-CN" dirty="0"/>
              <a:t>自动化测试的研究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       </a:t>
            </a:r>
            <a:r>
              <a:rPr lang="en-US" altLang="zh-CN" dirty="0" smtClean="0"/>
              <a:t>          ——</a:t>
            </a:r>
            <a:r>
              <a:rPr lang="zh-CN" altLang="en-US" dirty="0" smtClean="0"/>
              <a:t>项目结题报告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                                                                          负责人：葛高坚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基本过程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对</a:t>
            </a:r>
            <a:r>
              <a:rPr lang="zh-CN" altLang="zh-CN" dirty="0"/>
              <a:t>源码进行</a:t>
            </a:r>
            <a:r>
              <a:rPr lang="en-US" altLang="zh-CN" dirty="0"/>
              <a:t>GUI</a:t>
            </a:r>
            <a:r>
              <a:rPr lang="zh-CN" altLang="zh-CN" dirty="0"/>
              <a:t>测试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zh-CN" dirty="0" smtClean="0"/>
              <a:t>程序</a:t>
            </a:r>
            <a:r>
              <a:rPr lang="zh-CN" altLang="zh-CN" dirty="0"/>
              <a:t>源码导入到</a:t>
            </a:r>
            <a:r>
              <a:rPr lang="en-US" altLang="zh-CN" dirty="0"/>
              <a:t>eclipse</a:t>
            </a:r>
            <a:r>
              <a:rPr lang="zh-CN" altLang="zh-CN" dirty="0"/>
              <a:t>里面，然后新建测试工程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54926" y="2712028"/>
            <a:ext cx="7221681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项目总结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随着</a:t>
            </a:r>
            <a:r>
              <a:rPr lang="en-US" altLang="zh-CN" dirty="0"/>
              <a:t>android</a:t>
            </a:r>
            <a:r>
              <a:rPr lang="zh-CN" altLang="zh-CN" dirty="0"/>
              <a:t>移动系统越来越普及，移动应用开发平台通常是来自不同目标平台，测试</a:t>
            </a:r>
            <a:r>
              <a:rPr lang="en-US" altLang="zh-CN" dirty="0"/>
              <a:t>GUI</a:t>
            </a:r>
            <a:r>
              <a:rPr lang="zh-CN" altLang="zh-CN" dirty="0"/>
              <a:t>所有的可能状态，这几乎是不现实的。本项目学习并构建了基于</a:t>
            </a:r>
            <a:r>
              <a:rPr lang="en-US" altLang="zh-CN" dirty="0"/>
              <a:t>Android</a:t>
            </a:r>
            <a:r>
              <a:rPr lang="zh-CN" altLang="zh-CN" dirty="0"/>
              <a:t>平台的</a:t>
            </a:r>
            <a:r>
              <a:rPr lang="en-US" altLang="zh-CN" dirty="0"/>
              <a:t>GUI</a:t>
            </a:r>
            <a:r>
              <a:rPr lang="zh-CN" altLang="zh-CN" dirty="0"/>
              <a:t>自动化测试，可以大大减少测试开销，同时增加有限时间内的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量以提高测试的效率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dirty="0"/>
              <a:t>随着信息产业技术的高速发展，计算机的应用领域越来越广泛，软件规模越来越庞大、软件结构越来越复杂，这就使保证软件的质量、高度可靠性面临巨大的挑战，例如美国航天局火星登陆事故，跨世纪“千年虫问题”等问题。</a:t>
            </a:r>
            <a:r>
              <a:rPr lang="en-US" altLang="zh-CN" dirty="0"/>
              <a:t>2002</a:t>
            </a:r>
            <a:r>
              <a:rPr lang="zh-CN" altLang="zh-CN" dirty="0"/>
              <a:t>年，美国国家标准与技术研究所的一项研究表明，软件错误每年给美国所造成的损失</a:t>
            </a:r>
            <a:r>
              <a:rPr lang="en-US" altLang="zh-CN" dirty="0"/>
              <a:t>595</a:t>
            </a:r>
            <a:r>
              <a:rPr lang="zh-CN" altLang="zh-CN" dirty="0"/>
              <a:t>亿，该研究还证实如果经过测试及早发现错误有超过</a:t>
            </a:r>
            <a:r>
              <a:rPr lang="en-US" altLang="zh-CN" dirty="0"/>
              <a:t>1/3</a:t>
            </a:r>
            <a:r>
              <a:rPr lang="zh-CN" altLang="zh-CN" dirty="0"/>
              <a:t>的损失就可避免。虽然程序正确性证明等形式化方法能在一定程度上排除错误，但是这些方法都存在局限，远未达到广泛实用阶段。程序代码是软件质量的最终体现，软件测试在今后较长时间内仍将是保证软件质量的重要手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然而，随着移动</a:t>
            </a:r>
            <a:r>
              <a:rPr lang="en-US" altLang="zh-CN" dirty="0"/>
              <a:t>GUI</a:t>
            </a:r>
            <a:r>
              <a:rPr lang="zh-CN" altLang="zh-CN" dirty="0"/>
              <a:t>应用程序更高级的</a:t>
            </a:r>
            <a:r>
              <a:rPr lang="en-US" altLang="zh-CN" dirty="0"/>
              <a:t>GUI</a:t>
            </a:r>
            <a:r>
              <a:rPr lang="zh-CN" altLang="zh-CN" dirty="0"/>
              <a:t>功能，测试面临着特殊挑战：</a:t>
            </a:r>
            <a:r>
              <a:rPr lang="en-US" altLang="zh-CN" dirty="0"/>
              <a:t>GUI</a:t>
            </a:r>
            <a:r>
              <a:rPr lang="zh-CN" altLang="zh-CN" dirty="0"/>
              <a:t>的事件驱动性质使</a:t>
            </a:r>
            <a:r>
              <a:rPr lang="en-US" altLang="zh-CN" dirty="0"/>
              <a:t>GUI</a:t>
            </a:r>
            <a:r>
              <a:rPr lang="zh-CN" altLang="zh-CN" dirty="0"/>
              <a:t>应用程序不确定性增加，用户可以点击屏幕上的任何地方。对于移动应用开发平台通常是来自不同目标平台。测试</a:t>
            </a:r>
            <a:r>
              <a:rPr lang="en-US" altLang="zh-CN" dirty="0"/>
              <a:t>GUI</a:t>
            </a:r>
            <a:r>
              <a:rPr lang="zh-CN" altLang="zh-CN" dirty="0"/>
              <a:t>所有的可能状态，这几乎是不现实的。这使得移动</a:t>
            </a:r>
            <a:r>
              <a:rPr lang="en-US" altLang="zh-CN" dirty="0"/>
              <a:t>GUI</a:t>
            </a:r>
            <a:r>
              <a:rPr lang="zh-CN" altLang="zh-CN" dirty="0"/>
              <a:t>测试比纯</a:t>
            </a:r>
            <a:r>
              <a:rPr lang="zh-CN" altLang="zh-CN" dirty="0" smtClean="0"/>
              <a:t>功能测试更加</a:t>
            </a:r>
            <a:r>
              <a:rPr lang="zh-CN" altLang="zh-CN" dirty="0"/>
              <a:t>困难。 手动</a:t>
            </a:r>
            <a:r>
              <a:rPr lang="en-US" altLang="zh-CN" dirty="0"/>
              <a:t>GUI</a:t>
            </a:r>
            <a:r>
              <a:rPr lang="zh-CN" altLang="zh-CN" dirty="0"/>
              <a:t>测试是很容易出错，重复性差，导致工作量非常大。随着</a:t>
            </a:r>
            <a:r>
              <a:rPr lang="en-US" altLang="zh-CN" dirty="0"/>
              <a:t>android</a:t>
            </a:r>
            <a:r>
              <a:rPr lang="zh-CN" altLang="zh-CN" dirty="0"/>
              <a:t>移动系统越来越普及，以及相应的</a:t>
            </a:r>
            <a:r>
              <a:rPr lang="en-US" altLang="zh-CN" dirty="0"/>
              <a:t>android</a:t>
            </a:r>
            <a:r>
              <a:rPr lang="zh-CN" altLang="zh-CN" dirty="0"/>
              <a:t>应用程序也越来越多，以及手工测试在</a:t>
            </a:r>
            <a:r>
              <a:rPr lang="en-US" altLang="zh-CN" dirty="0"/>
              <a:t>GUI</a:t>
            </a:r>
            <a:r>
              <a:rPr lang="zh-CN" altLang="zh-CN" dirty="0"/>
              <a:t>中的固有限制 ，急需自动化</a:t>
            </a:r>
            <a:r>
              <a:rPr lang="en-US" altLang="zh-CN" dirty="0"/>
              <a:t>GUI</a:t>
            </a:r>
            <a:r>
              <a:rPr lang="zh-CN" altLang="zh-CN" dirty="0"/>
              <a:t>测试。自动化</a:t>
            </a:r>
            <a:r>
              <a:rPr lang="en-US" altLang="zh-CN" dirty="0"/>
              <a:t>GUI</a:t>
            </a:r>
            <a:r>
              <a:rPr lang="zh-CN" altLang="zh-CN" dirty="0"/>
              <a:t>测试可以使得移动应用程序情况明显改善，包括回归测试。</a:t>
            </a:r>
            <a:r>
              <a:rPr lang="en-US" altLang="zh-CN" dirty="0"/>
              <a:t>GUI</a:t>
            </a:r>
            <a:r>
              <a:rPr lang="zh-CN" altLang="zh-CN" dirty="0"/>
              <a:t>自动化测试的思想是利用测试脚本来模拟用户与</a:t>
            </a:r>
            <a:r>
              <a:rPr lang="en-US" altLang="zh-CN" dirty="0"/>
              <a:t>GUI</a:t>
            </a:r>
            <a:r>
              <a:rPr lang="zh-CN" altLang="zh-CN" dirty="0"/>
              <a:t>应用程序的交互并验证在</a:t>
            </a:r>
            <a:r>
              <a:rPr lang="en-US" altLang="zh-CN" dirty="0"/>
              <a:t>GUI</a:t>
            </a:r>
            <a:r>
              <a:rPr lang="zh-CN" altLang="zh-CN" dirty="0"/>
              <a:t>中正确的行为，状态和控制流，从而发现可能偏离预期的行为。该测试结构化是从用户角度来阐明</a:t>
            </a:r>
            <a:r>
              <a:rPr lang="en-US" altLang="zh-CN" dirty="0"/>
              <a:t>GUI</a:t>
            </a:r>
            <a:r>
              <a:rPr lang="zh-CN" altLang="zh-CN" dirty="0"/>
              <a:t>应用程序需求分析。因此，构建基于</a:t>
            </a:r>
            <a:r>
              <a:rPr lang="en-US" altLang="zh-CN" dirty="0"/>
              <a:t>android</a:t>
            </a:r>
            <a:r>
              <a:rPr lang="zh-CN" altLang="zh-CN" dirty="0"/>
              <a:t>平台的</a:t>
            </a:r>
            <a:r>
              <a:rPr lang="en-US" altLang="zh-CN" dirty="0"/>
              <a:t>GUI</a:t>
            </a:r>
            <a:r>
              <a:rPr lang="zh-CN" altLang="zh-CN" dirty="0"/>
              <a:t>自动化测试对于提供高效的移动应用程序开发必不可少。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9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首先了解了</a:t>
            </a:r>
            <a:r>
              <a:rPr lang="en-US" altLang="zh-CN" dirty="0"/>
              <a:t>Android</a:t>
            </a:r>
            <a:r>
              <a:rPr lang="zh-CN" altLang="zh-CN" dirty="0"/>
              <a:t>系统框架 </a:t>
            </a:r>
          </a:p>
          <a:p>
            <a:pPr lvl="0"/>
            <a:r>
              <a:rPr lang="zh-CN" altLang="zh-CN" dirty="0"/>
              <a:t>然后对</a:t>
            </a:r>
            <a:r>
              <a:rPr lang="en-US" altLang="zh-CN" dirty="0"/>
              <a:t>GUI</a:t>
            </a:r>
            <a:r>
              <a:rPr lang="zh-CN" altLang="zh-CN" dirty="0"/>
              <a:t>测试进行了相关的研究与分析 </a:t>
            </a:r>
          </a:p>
          <a:p>
            <a:pPr lvl="0"/>
            <a:r>
              <a:rPr lang="zh-CN" altLang="zh-CN" dirty="0"/>
              <a:t>接着对</a:t>
            </a:r>
            <a:r>
              <a:rPr lang="en-US" altLang="zh-CN" dirty="0"/>
              <a:t>Android</a:t>
            </a:r>
            <a:r>
              <a:rPr lang="zh-CN" altLang="zh-CN" dirty="0"/>
              <a:t>平台</a:t>
            </a:r>
            <a:r>
              <a:rPr lang="en-US" altLang="zh-CN" dirty="0"/>
              <a:t>GUI</a:t>
            </a:r>
            <a:r>
              <a:rPr lang="zh-CN" altLang="zh-CN" dirty="0"/>
              <a:t>测试方法，测试工具进行研究与分析</a:t>
            </a:r>
          </a:p>
          <a:p>
            <a:pPr lvl="0"/>
            <a:r>
              <a:rPr lang="zh-CN" altLang="zh-CN" dirty="0"/>
              <a:t>使用</a:t>
            </a:r>
            <a:r>
              <a:rPr lang="en-US" altLang="zh-CN" dirty="0" err="1">
                <a:solidFill>
                  <a:schemeClr val="tx1"/>
                </a:solidFill>
                <a:hlinkClick r:id="rId2"/>
              </a:rPr>
              <a:t>Robotium对现有apk</a:t>
            </a:r>
            <a:r>
              <a:rPr lang="en-US" altLang="zh-CN" dirty="0" err="1">
                <a:hlinkClick r:id="rId2"/>
              </a:rPr>
              <a:t>文件的测试</a:t>
            </a:r>
            <a:endParaRPr lang="zh-CN" altLang="zh-CN" dirty="0"/>
          </a:p>
          <a:p>
            <a:pPr lvl="0"/>
            <a:r>
              <a:rPr lang="zh-CN" altLang="zh-CN" dirty="0"/>
              <a:t>最后编写简单的</a:t>
            </a:r>
            <a:r>
              <a:rPr lang="en-US" altLang="zh-CN" dirty="0"/>
              <a:t>android </a:t>
            </a:r>
            <a:r>
              <a:rPr lang="zh-CN" altLang="zh-CN" dirty="0"/>
              <a:t>界面，并对源码进行</a:t>
            </a:r>
            <a:r>
              <a:rPr lang="en-US" altLang="zh-CN" dirty="0"/>
              <a:t>GUI</a:t>
            </a:r>
            <a:r>
              <a:rPr lang="zh-CN" altLang="zh-CN" dirty="0"/>
              <a:t>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6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基本过程（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——</a:t>
            </a:r>
            <a:r>
              <a:rPr lang="zh-CN" altLang="zh-CN" dirty="0"/>
              <a:t>测试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研究</a:t>
            </a:r>
            <a:r>
              <a:rPr lang="zh-CN" altLang="zh-CN" dirty="0"/>
              <a:t>与分析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对于移动客户端</a:t>
            </a:r>
            <a:r>
              <a:rPr lang="en-US" altLang="zh-CN" dirty="0"/>
              <a:t>GUI</a:t>
            </a:r>
            <a:r>
              <a:rPr lang="zh-CN" altLang="zh-CN" dirty="0"/>
              <a:t>的自动化而言，需要保证选取的工具有以下几点特性：</a:t>
            </a:r>
          </a:p>
          <a:p>
            <a:pPr lvl="1" fontAlgn="base"/>
            <a:r>
              <a:rPr lang="zh-CN" altLang="zh-CN" dirty="0"/>
              <a:t>工具开源，易于扩展。</a:t>
            </a:r>
          </a:p>
          <a:p>
            <a:pPr lvl="1" fontAlgn="base"/>
            <a:r>
              <a:rPr lang="zh-CN" altLang="zh-CN" dirty="0"/>
              <a:t>脚本编写简洁，维护成本低。</a:t>
            </a:r>
          </a:p>
          <a:p>
            <a:pPr lvl="1" fontAlgn="base"/>
            <a:r>
              <a:rPr lang="zh-CN" altLang="zh-CN" dirty="0"/>
              <a:t>满足客户端的自动化需求。</a:t>
            </a:r>
          </a:p>
          <a:p>
            <a:pPr lvl="1" fontAlgn="base"/>
            <a:r>
              <a:rPr lang="zh-CN" altLang="zh-CN" dirty="0"/>
              <a:t>便与校验结果的正确性。</a:t>
            </a:r>
          </a:p>
          <a:p>
            <a:pPr lvl="1" fontAlgn="base"/>
            <a:r>
              <a:rPr lang="zh-CN" altLang="zh-CN" dirty="0"/>
              <a:t>可用于持续集成。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3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基本过程（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——</a:t>
            </a:r>
            <a:r>
              <a:rPr lang="zh-CN" altLang="zh-CN" dirty="0"/>
              <a:t>测试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研究</a:t>
            </a:r>
            <a:r>
              <a:rPr lang="zh-CN" altLang="zh-CN" dirty="0"/>
              <a:t>与分析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zh-CN" b="1" dirty="0"/>
              <a:t>自动化工具</a:t>
            </a:r>
            <a:r>
              <a:rPr lang="zh-CN" altLang="zh-CN" b="1" dirty="0" smtClean="0"/>
              <a:t>对比</a:t>
            </a:r>
            <a:endParaRPr lang="en-US" altLang="zh-CN" b="1" dirty="0" smtClean="0"/>
          </a:p>
          <a:p>
            <a:pPr lvl="1"/>
            <a:r>
              <a:rPr lang="en-US" altLang="zh-CN" dirty="0" err="1"/>
              <a:t>Robotium</a:t>
            </a:r>
            <a:r>
              <a:rPr lang="zh-CN" altLang="zh-CN" dirty="0"/>
              <a:t>出现得比较早，功能较成熟，而且比较活跃，经常有新版本出来。</a:t>
            </a:r>
            <a:r>
              <a:rPr lang="en-US" altLang="zh-CN" dirty="0" err="1"/>
              <a:t>Athrun</a:t>
            </a:r>
            <a:r>
              <a:rPr lang="zh-CN" altLang="zh-CN" dirty="0"/>
              <a:t>，最主要特点是支持</a:t>
            </a:r>
            <a:r>
              <a:rPr lang="en-US" altLang="zh-CN" dirty="0" err="1"/>
              <a:t>WebView</a:t>
            </a:r>
            <a:r>
              <a:rPr lang="zh-CN" altLang="zh-CN" dirty="0"/>
              <a:t>的测试，在实用性上，个人认为</a:t>
            </a:r>
            <a:r>
              <a:rPr lang="en-US" altLang="zh-CN" dirty="0" err="1"/>
              <a:t>Athrun</a:t>
            </a:r>
            <a:r>
              <a:rPr lang="zh-CN" altLang="zh-CN" dirty="0"/>
              <a:t>较实用，但它目前还不是特别完善，</a:t>
            </a:r>
            <a:r>
              <a:rPr lang="en-US" altLang="zh-CN" dirty="0" err="1"/>
              <a:t>Robotium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测试中一个简单而又强大的工具</a:t>
            </a:r>
            <a:r>
              <a:rPr lang="zh-CN" altLang="zh-CN" dirty="0" smtClean="0"/>
              <a:t>。它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强大</a:t>
            </a:r>
            <a:r>
              <a:rPr lang="zh-CN" altLang="en-US" dirty="0" smtClean="0"/>
              <a:t>在于</a:t>
            </a:r>
            <a:r>
              <a:rPr lang="zh-CN" altLang="zh-CN" dirty="0" smtClean="0"/>
              <a:t>，</a:t>
            </a:r>
            <a:r>
              <a:rPr lang="zh-CN" altLang="zh-CN" dirty="0"/>
              <a:t>它在有</a:t>
            </a:r>
            <a:r>
              <a:rPr lang="zh-CN" altLang="zh-CN" dirty="0" smtClean="0"/>
              <a:t>源码</a:t>
            </a:r>
            <a:r>
              <a:rPr lang="zh-CN" altLang="en-US" dirty="0" smtClean="0"/>
              <a:t>时</a:t>
            </a:r>
            <a:r>
              <a:rPr lang="zh-CN" altLang="zh-CN" dirty="0" smtClean="0"/>
              <a:t>可以</a:t>
            </a:r>
            <a:r>
              <a:rPr lang="zh-CN" altLang="zh-CN" dirty="0"/>
              <a:t>测试源码，进行白盒测试。没有源码时，只有一个应用程序的</a:t>
            </a:r>
            <a:r>
              <a:rPr lang="en-US" altLang="zh-CN" dirty="0" err="1"/>
              <a:t>apk</a:t>
            </a:r>
            <a:r>
              <a:rPr lang="zh-CN" altLang="zh-CN" dirty="0"/>
              <a:t>也可以对其进行黑盒测试。而且对程序上的每一个按钮，文本控件，图像，等都可以捕捉到，既可以使用按钮显示的名字进行点击，也可以使用坐标进行点击。因此，本项目采用的是</a:t>
            </a:r>
            <a:r>
              <a:rPr lang="en-US" altLang="zh-CN" dirty="0" err="1"/>
              <a:t>Robotium</a:t>
            </a:r>
            <a:r>
              <a:rPr lang="zh-CN" altLang="zh-CN" dirty="0"/>
              <a:t>工具。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79719" y="4468088"/>
            <a:ext cx="5164282" cy="21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基本过程（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对现有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进行测试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zh-CN" altLang="zh-CN" dirty="0" smtClean="0"/>
              <a:t>使用</a:t>
            </a:r>
            <a:r>
              <a:rPr lang="en-US" altLang="zh-CN" dirty="0"/>
              <a:t>re-sign.jar</a:t>
            </a:r>
            <a:r>
              <a:rPr lang="zh-CN" altLang="en-US" dirty="0"/>
              <a:t>工具</a:t>
            </a:r>
            <a:r>
              <a:rPr lang="zh-CN" altLang="zh-CN" dirty="0"/>
              <a:t>对将要测试的</a:t>
            </a:r>
            <a:r>
              <a:rPr lang="en-US" altLang="zh-CN" dirty="0" err="1"/>
              <a:t>apk</a:t>
            </a:r>
            <a:r>
              <a:rPr lang="zh-CN" altLang="zh-CN" dirty="0"/>
              <a:t>文件进行重</a:t>
            </a:r>
            <a:r>
              <a:rPr lang="zh-CN" altLang="zh-CN" dirty="0" smtClean="0"/>
              <a:t>签名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60" y="2528116"/>
            <a:ext cx="3908469" cy="33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基本过程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对现有</a:t>
            </a:r>
            <a:r>
              <a:rPr lang="en-US" altLang="zh-CN" dirty="0" err="1"/>
              <a:t>apk</a:t>
            </a:r>
            <a:r>
              <a:rPr lang="zh-CN" altLang="en-US" dirty="0"/>
              <a:t>进行测试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zh-CN" dirty="0"/>
              <a:t>将重签名后的</a:t>
            </a:r>
            <a:r>
              <a:rPr lang="en-US" altLang="zh-CN" dirty="0" err="1"/>
              <a:t>apk</a:t>
            </a:r>
            <a:r>
              <a:rPr lang="zh-CN" altLang="zh-CN" dirty="0"/>
              <a:t>文件安装到虚拟环境中；</a:t>
            </a:r>
          </a:p>
          <a:p>
            <a:pPr marL="342900" lvl="1" indent="-342900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79" y="2625744"/>
            <a:ext cx="3485284" cy="40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基本过程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对现有</a:t>
            </a:r>
            <a:r>
              <a:rPr lang="en-US" altLang="zh-CN" dirty="0" err="1"/>
              <a:t>apk</a:t>
            </a:r>
            <a:r>
              <a:rPr lang="zh-CN" altLang="en-US" dirty="0"/>
              <a:t>进行测试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zh-CN" dirty="0"/>
              <a:t>新建测试工程编写测试类；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781796"/>
            <a:ext cx="7115898" cy="38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基本过程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对</a:t>
            </a:r>
            <a:r>
              <a:rPr lang="zh-CN" altLang="zh-CN" dirty="0"/>
              <a:t>源码进行</a:t>
            </a:r>
            <a:r>
              <a:rPr lang="en-US" altLang="zh-CN" dirty="0"/>
              <a:t>GUI</a:t>
            </a:r>
            <a:r>
              <a:rPr lang="zh-CN" altLang="zh-CN" dirty="0"/>
              <a:t>测试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编写一个简单的记事本</a:t>
            </a:r>
            <a:r>
              <a:rPr lang="zh-CN" altLang="zh-CN" dirty="0" smtClean="0"/>
              <a:t>界面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82391" y="2772005"/>
            <a:ext cx="3201670" cy="37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819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幼圆</vt:lpstr>
      <vt:lpstr>Arial</vt:lpstr>
      <vt:lpstr>Century Gothic</vt:lpstr>
      <vt:lpstr>Wingdings 3</vt:lpstr>
      <vt:lpstr>丝状</vt:lpstr>
      <vt:lpstr>基于android移动设备的GUI自动化测试的研究</vt:lpstr>
      <vt:lpstr>项目背景</vt:lpstr>
      <vt:lpstr>研究思路</vt:lpstr>
      <vt:lpstr>基本过程（1）——测试工具的研究与分析</vt:lpstr>
      <vt:lpstr>基本过程（1）——测试工具的研究与分析</vt:lpstr>
      <vt:lpstr>基本过程（2）——对现有apk进行测试</vt:lpstr>
      <vt:lpstr>基本过程（2）——对现有apk进行测试</vt:lpstr>
      <vt:lpstr>基本过程（2）——对现有apk进行测试</vt:lpstr>
      <vt:lpstr>基本过程（3）——对源码进行GUI测试</vt:lpstr>
      <vt:lpstr>基本过程（3）——对源码进行GUI测试</vt:lpstr>
      <vt:lpstr>项目总结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基于android移动设备的GUI自动化测试的研究</dc:title>
  <dc:creator>GodFather</dc:creator>
  <cp:lastModifiedBy>Godfather</cp:lastModifiedBy>
  <cp:revision>10</cp:revision>
  <dcterms:created xsi:type="dcterms:W3CDTF">2014-06-10T14:05:44Z</dcterms:created>
  <dcterms:modified xsi:type="dcterms:W3CDTF">2014-09-28T14:31:19Z</dcterms:modified>
</cp:coreProperties>
</file>