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/>
    <p:restoredTop sz="81583"/>
  </p:normalViewPr>
  <p:slideViewPr>
    <p:cSldViewPr snapToGrid="0" snapToObjects="1" showGuides="1">
      <p:cViewPr varScale="1">
        <p:scale>
          <a:sx n="88" d="100"/>
          <a:sy n="88" d="100"/>
        </p:scale>
        <p:origin x="1032" y="19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F42CA-0CF2-5340-BC19-9677FD32E5A9}" type="datetimeFigureOut">
              <a:rPr kumimoji="1" lang="zh-CN" altLang="en-US" smtClean="0"/>
              <a:t>2019/7/31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2215-93F7-9940-B9B8-E639E6D346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44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2215-93F7-9940-B9B8-E639E6D346D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20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54D6-9CA6-674E-81D7-45B3E7C4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06FA6-4400-8A4F-985D-4315FCAC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67EDF-2943-D841-8149-EABBF2C3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40276-2425-084F-80C9-9C7D23B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0D72D-EDEE-2D48-BE0A-3A114EAD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2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55F8-AF33-CD4D-A394-527746AD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DC7A5-769A-0F44-8245-576E6580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93136-101C-DD4E-A713-59D5BBF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BDFB-06BF-1D48-A578-4F84B4E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F42B-7743-EE47-BA32-E5E7800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4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1091F-229D-F443-AC68-D2A6951B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43000-FC52-B04A-99A5-E15AB8A4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BC0F4-5EF6-4D48-9821-825B9A7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A2B5C-C2E2-B946-8F3C-787B85D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5E652-E0C2-AE46-A0E2-4D698D4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0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8B635-B366-134E-90E7-F8974F1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6C56-4430-D249-B1CD-D8DF5582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FED95-908C-6745-A2A7-1397A747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D506-CD50-4747-A93A-457422C0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81F83-ECF9-1242-9297-F079A4D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EBBE-BB1C-CB45-83A6-959181E3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6D36F-EC50-9A44-A0D6-63C7B4A0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0A271-52A1-1044-84F1-4934F028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2E88-A7DC-174D-BE3E-B24927D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4B7B2-4561-924E-B8BF-43942F9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5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48B8-F4FA-E24E-A23E-C64B1744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9FF6-7C2F-224F-A967-600AD294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87930-DFC9-DF4D-A2ED-E4444679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B2FA4-D21B-F24F-BEAF-05C893F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EA675-6B54-A846-AEF4-F219D9C2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6B29F-4BD8-6649-B4B0-E6484857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20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95298-8E38-7C48-A057-0142819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0AB47-917C-CF4C-AB95-59AE60C9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0F145-2002-0641-871E-7E96BA8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FCA0A-FAB4-664B-AB49-834C30FA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12641-7430-8D45-BBCE-545EAF0B6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7214C-3317-D440-88EF-1DE05354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ED21B0-0B05-704F-9E73-1ABB743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F9055-98E7-6147-8E57-813AEAA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B2A42-BA57-EB41-914F-64FB9D8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5D77D-65FA-E141-85AF-1C7C2365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F2B7C-C13F-6344-9340-94471996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42CC4-8532-A748-9C1C-391C4C8D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A868-5516-5346-82A9-8BECEE3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4CC70-4FA3-AF46-A12C-E763F906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B4F71-57E9-884D-94DE-EE16DEA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1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9C7BD-D92B-FA4D-AD12-3082C632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B6CF-5D72-B64D-9607-82D449E8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19EDD-CE8F-234B-867B-BBB69029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AFBF9-3227-E443-92E4-CE7A3B74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8E773-3FB9-1343-BC80-E9BB8E4C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751F9-28D8-5D4C-9317-8CF0FA8D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0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5652-67C0-4E48-BCAF-15D90448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4CAE5-CE0C-E742-BB7D-2B3EB4A1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93322-5434-334E-B980-58DDE4D0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1F47F-8A8D-C04D-9D33-BF974E5F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16AC6-545A-544F-AB23-BF810440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4B583-598D-3D4E-B2A0-483A69A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6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52EBE-D8ED-A340-B6C5-B9926009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E520-3AC2-D54E-A477-DF3E16EA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E96F6-EAE4-A64A-903F-3AB16591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FE993-9171-EE4D-89D9-3F57E520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81A88-1A6C-1C4B-AFA7-DD51295F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1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30EF-60F4-0C4D-B6A5-128BCF406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zh-CN" altLang="en-US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</a:t>
            </a:r>
            <a:r>
              <a:rPr kumimoji="1" lang="zh-CN" altLang="en-US" sz="8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25C9-1563-E34C-8F3B-2E640F240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葛高坚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00512304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D6D21-7F21-2E44-BAD0-A8F5CE3D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02" y="11223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时间安排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53014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利用零星时间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尽量不占用核心工作时间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早上晨会、工作开始之前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晚上饭后工作、会议之前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下班前</a:t>
            </a:r>
          </a:p>
        </p:txBody>
      </p:sp>
    </p:spTree>
    <p:extLst>
      <p:ext uri="{BB962C8B-B14F-4D97-AF65-F5344CB8AC3E}">
        <p14:creationId xmlns:p14="http://schemas.microsoft.com/office/powerpoint/2010/main" val="32724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"/>
    </mc:Choice>
    <mc:Fallback xmlns="">
      <p:transition spd="slow" advTm="11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练习策略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403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按主题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随机（更有乐趣）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5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平台使用介绍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"/>
    </mc:Choice>
    <mc:Fallback xmlns="">
      <p:transition spd="slow" advTm="2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数据规模与复杂度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1111659" y="1692699"/>
            <a:ext cx="98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</a:t>
            </a: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的数组使用选择排序进行排序需要多久？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选择排序</a:t>
            </a: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4815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1111659" y="1692699"/>
            <a:ext cx="23391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数据规模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时间限制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空间限制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51F65-2755-4444-BB3D-FB4276FF7CF5}"/>
              </a:ext>
            </a:extLst>
          </p:cNvPr>
          <p:cNvSpPr txBox="1"/>
          <p:nvPr/>
        </p:nvSpPr>
        <p:spPr>
          <a:xfrm>
            <a:off x="6648858" y="267758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算法的复杂度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FDA5301-548B-424D-841E-B9507C7BDF09}"/>
              </a:ext>
            </a:extLst>
          </p:cNvPr>
          <p:cNvCxnSpPr>
            <a:cxnSpLocks/>
          </p:cNvCxnSpPr>
          <p:nvPr/>
        </p:nvCxnSpPr>
        <p:spPr>
          <a:xfrm>
            <a:off x="4107543" y="2969970"/>
            <a:ext cx="1951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1111659" y="1692699"/>
            <a:ext cx="98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</a:t>
            </a: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的数组使用选择排序进行排序需要多久？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选择排序</a:t>
            </a: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40388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动态规划（一）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3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2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"/>
    </mc:Choice>
    <mc:Fallback xmlns="">
      <p:transition spd="slow" advTm="5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1049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OJ</a:t>
            </a: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分享的运作与策划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"/>
    </mc:Choice>
    <mc:Fallback xmlns="">
      <p:transition spd="slow" advTm="5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DB5D5-AF4E-244C-A997-6C9C7303625B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26900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"/>
    </mc:Choice>
    <mc:Fallback xmlns="">
      <p:transition spd="slow" advTm="5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BDC60-CF40-ED4E-BE9C-1073F20B9822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423170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477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"/>
    </mc:Choice>
    <mc:Fallback xmlns="">
      <p:transition spd="slow" advTm="6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前言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"/>
    </mc:Choice>
    <mc:Fallback xmlns="">
      <p:transition spd="slow" advTm="12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31854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时间安排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练习策略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平台使用介绍</a:t>
            </a:r>
          </a:p>
        </p:txBody>
      </p:sp>
    </p:spTree>
    <p:extLst>
      <p:ext uri="{BB962C8B-B14F-4D97-AF65-F5344CB8AC3E}">
        <p14:creationId xmlns:p14="http://schemas.microsoft.com/office/powerpoint/2010/main" val="32878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"/>
    </mc:Choice>
    <mc:Fallback xmlns="">
      <p:transition spd="slow" advTm="8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目的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57246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完成软件学院认证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参加编程比赛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提升编程能力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提升问题建模与解决的能力</a:t>
            </a:r>
          </a:p>
        </p:txBody>
      </p:sp>
    </p:spTree>
    <p:extLst>
      <p:ext uri="{BB962C8B-B14F-4D97-AF65-F5344CB8AC3E}">
        <p14:creationId xmlns:p14="http://schemas.microsoft.com/office/powerpoint/2010/main" val="32907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278</Words>
  <Application>Microsoft Macintosh PowerPoint</Application>
  <PresentationFormat>宽屏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SimHei</vt:lpstr>
      <vt:lpstr>Microsoft YaHei</vt:lpstr>
      <vt:lpstr>Microsoft YaHei Light</vt:lpstr>
      <vt:lpstr>Arial</vt:lpstr>
      <vt:lpstr>Office 主题​​</vt:lpstr>
      <vt:lpstr>O J 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OJ分享</dc:title>
  <dc:creator>高坚 葛</dc:creator>
  <cp:lastModifiedBy>高坚 葛</cp:lastModifiedBy>
  <cp:revision>14</cp:revision>
  <dcterms:created xsi:type="dcterms:W3CDTF">2019-07-26T05:45:15Z</dcterms:created>
  <dcterms:modified xsi:type="dcterms:W3CDTF">2019-07-31T17:09:38Z</dcterms:modified>
</cp:coreProperties>
</file>