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F8A-15F5-98C6-A453-3651AAC51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528A3-83AF-7E96-8B66-D2134DA2A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D4C8C-223D-C7CB-6941-713465D9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79C-1EB0-F440-AE91-29CC1998C0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CDF17-2497-EC64-0A32-82494624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6707-2B8C-8F3B-746C-A77300E2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2E6-F222-3740-AF7E-19CEC80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C1B0-D527-4CC6-B851-603C96C2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5FB91-27F5-F2D2-75A6-1E2237D0F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2DCF-24DC-90F8-332B-C65C4A5C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79C-1EB0-F440-AE91-29CC1998C0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5D18-D8C1-53DB-E665-586E2814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F82B2-1BD7-7C60-18FD-7F66E381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2E6-F222-3740-AF7E-19CEC80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73ECC-E337-D6C4-C3A6-063457597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5F18D-BBCF-1777-14CD-9BB8D2D5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CDF7-6746-BCA2-4A4B-B7D1160F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79C-1EB0-F440-AE91-29CC1998C0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CB29-1F54-E737-1CAB-1F304CA3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78F8-E335-EF48-6558-BB99C367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2E6-F222-3740-AF7E-19CEC80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9B54-547D-D687-801D-C3D6BB0D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F840-27B0-F4E1-3F18-1CDAC71E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8C63-A8AD-8AF8-5671-DF75C2FA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79C-1EB0-F440-AE91-29CC1998C0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3839-A5AA-53D8-A960-D6D2888F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37F4-910D-A782-E0E6-6024E4AD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2E6-F222-3740-AF7E-19CEC80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EA8A-F489-5361-787F-59F6E4E9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6F5E8-0873-A38B-DB39-B6975B753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3F03-1C64-6100-1CF6-1B278FCE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79C-1EB0-F440-AE91-29CC1998C0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C1E2C-B591-2F92-7BBB-EC18943D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9CE8A-4D54-3D03-4330-DEF03ACE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2E6-F222-3740-AF7E-19CEC80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C29E-EE37-548C-7041-8989FD20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6F7A-D84F-99F5-BAAA-CA178E64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2148C-DEFF-1D4D-3955-1381AB394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B6CF-8B59-05E8-E4C8-FB005A4A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79C-1EB0-F440-AE91-29CC1998C0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3A6EE-D8FE-15AE-E90C-4FBDE2DA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5F114-43E6-395B-38E1-97AA40EB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2E6-F222-3740-AF7E-19CEC80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7C61-2B04-0330-2A81-BD17FFA8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BFB9D-6FB5-AD7B-C33F-30482A9F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71F9E-4987-486F-A182-D09493DCE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ED6F1-B33A-A9B5-748D-AF225942D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07259-9C31-BA4A-70B7-9248FA77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230B0-5C00-FA35-CF2F-191E46BE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79C-1EB0-F440-AE91-29CC1998C0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C9AC7-3760-3CA5-3859-1BDFCA98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ABE06-2D65-3D2B-373F-E66F1154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2E6-F222-3740-AF7E-19CEC80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E1FE-0F8B-A294-ED6F-92B90D1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0C0A1-15BF-4132-9B61-D86FA5A6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79C-1EB0-F440-AE91-29CC1998C0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7356C-0C72-C906-6EF9-572C9D5A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74A20-F585-BD89-8124-34FAB95E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2E6-F222-3740-AF7E-19CEC80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0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AD981-E71F-736D-CCED-CB702997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79C-1EB0-F440-AE91-29CC1998C0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A8C71-7E67-14C8-F842-B05D1D62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1FC94-1074-8249-6C86-0F5F4193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2E6-F222-3740-AF7E-19CEC80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4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F931-BBEF-A1C3-AE19-95CA7DA0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EC3D-F758-9A09-0546-8B087B5E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468FE-D564-59D1-39FF-DD478FB43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1194C-C42B-58B3-A67E-E123F989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79C-1EB0-F440-AE91-29CC1998C0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508FF-12BE-1646-E1A8-089C91F9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60F71-8481-AA7E-71DB-E6C6F715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2E6-F222-3740-AF7E-19CEC80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6E5C-CAB3-1D81-7B1E-BD1D52BA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7CCC6-4376-A1C3-37EE-6A6D9C437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A0CF7-2586-6158-0962-A6C51A1F3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07D9-B9AF-3F15-54F4-650F6017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79C-1EB0-F440-AE91-29CC1998C0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84AE4-4E5B-471E-DFD1-8B093D81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28942-D355-9B84-7078-E7FA37DD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2E6-F222-3740-AF7E-19CEC80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7B173-FFEC-E8AA-545A-1833B3E4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C8C8-1F83-305A-9F3E-50A8D1471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F9E4-7A9E-22F4-07E9-867599FD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E79C-1EB0-F440-AE91-29CC1998C0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98627-20AB-B960-28CC-82AD70BF0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47514-9288-CA35-0153-EE01934EE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82E6-F222-3740-AF7E-19CEC80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2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41DD-2CF7-BFBA-7102-DD32478C1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NASA airborne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B7DA1-4185-0BB4-DD55-72E556DE3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Our project description and mini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5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FD7A-B21E-C00F-FDBF-5E83D582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124D-35AA-6C6F-6333-8DB0EC6E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site provides people with information about future natural disasters while also providing them with information on how to survive.</a:t>
            </a:r>
          </a:p>
          <a:p>
            <a:r>
              <a:rPr lang="en-GB" dirty="0"/>
              <a:t>It also provides available data on observations for this period and shows simulations of what happens during floods.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3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65F2-9A09-00A9-5861-71E9A96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map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0CC2A2-7C00-CA1B-C53F-BF33CAD39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106"/>
            <a:ext cx="8158758" cy="4351338"/>
          </a:xfrm>
        </p:spPr>
      </p:pic>
    </p:spTree>
    <p:extLst>
      <p:ext uri="{BB962C8B-B14F-4D97-AF65-F5344CB8AC3E}">
        <p14:creationId xmlns:p14="http://schemas.microsoft.com/office/powerpoint/2010/main" val="206916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7460-DA6B-48ED-4CBC-78CEF603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FC1239-A7E9-733B-5B45-EBE66AC27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03" y="1949326"/>
            <a:ext cx="8513487" cy="4351338"/>
          </a:xfrm>
        </p:spPr>
      </p:pic>
    </p:spTree>
    <p:extLst>
      <p:ext uri="{BB962C8B-B14F-4D97-AF65-F5344CB8AC3E}">
        <p14:creationId xmlns:p14="http://schemas.microsoft.com/office/powerpoint/2010/main" val="280181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0669-C561-171A-DAD0-37D6EBD2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D9F423-685F-3FA7-F39A-25F9DFCA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6" y="2141537"/>
            <a:ext cx="9455623" cy="4351338"/>
          </a:xfrm>
        </p:spPr>
      </p:pic>
    </p:spTree>
    <p:extLst>
      <p:ext uri="{BB962C8B-B14F-4D97-AF65-F5344CB8AC3E}">
        <p14:creationId xmlns:p14="http://schemas.microsoft.com/office/powerpoint/2010/main" val="35283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0A81-2E4D-3DE4-5189-21A5C657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 mini information and work process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A649BE-6A61-C038-271A-0D42257A0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349500"/>
            <a:ext cx="10287000" cy="4143375"/>
          </a:xfrm>
        </p:spPr>
      </p:pic>
    </p:spTree>
    <p:extLst>
      <p:ext uri="{BB962C8B-B14F-4D97-AF65-F5344CB8AC3E}">
        <p14:creationId xmlns:p14="http://schemas.microsoft.com/office/powerpoint/2010/main" val="288140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NASA airborne data</vt:lpstr>
      <vt:lpstr>What did we do?</vt:lpstr>
      <vt:lpstr>Information map</vt:lpstr>
      <vt:lpstr>Introduction </vt:lpstr>
      <vt:lpstr>Simulation</vt:lpstr>
      <vt:lpstr>About us mini information and work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airborne data</dc:title>
  <dc:creator>erekle bidzinashvili</dc:creator>
  <cp:lastModifiedBy>erekle bidzinashvili</cp:lastModifiedBy>
  <cp:revision>2</cp:revision>
  <dcterms:created xsi:type="dcterms:W3CDTF">2022-10-02T07:55:54Z</dcterms:created>
  <dcterms:modified xsi:type="dcterms:W3CDTF">2022-10-02T08:16:28Z</dcterms:modified>
</cp:coreProperties>
</file>