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r">
              <a:buNone/>
            </a:pPr>
            <a:fld id="{4E61D9E3-F016-413C-BD72-6DA1E8050B74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s 40"/>
          <p:cNvSpPr/>
          <p:nvPr/>
        </p:nvSpPr>
        <p:spPr>
          <a:xfrm>
            <a:off x="5972400" y="685800"/>
            <a:ext cx="1800000" cy="18288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42" name="Picture 41"/>
          <p:cNvPicPr/>
          <p:nvPr/>
        </p:nvPicPr>
        <p:blipFill>
          <a:blip r:embed="rId1"/>
          <a:stretch>
            <a:fillRect/>
          </a:stretch>
        </p:blipFill>
        <p:spPr>
          <a:xfrm>
            <a:off x="4535805" y="2619375"/>
            <a:ext cx="1391400" cy="114336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115" y="3339330"/>
            <a:ext cx="1372320" cy="1343160"/>
          </a:xfrm>
          <a:prstGeom prst="rect">
            <a:avLst/>
          </a:prstGeom>
          <a:ln w="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1079500" y="378460"/>
            <a:ext cx="1371600" cy="1342390"/>
            <a:chOff x="3588" y="2084"/>
            <a:chExt cx="2160" cy="2114"/>
          </a:xfrm>
        </p:grpSpPr>
        <p:grpSp>
          <p:nvGrpSpPr>
            <p:cNvPr id="43" name="Group 42"/>
            <p:cNvGrpSpPr/>
            <p:nvPr/>
          </p:nvGrpSpPr>
          <p:grpSpPr>
            <a:xfrm>
              <a:off x="3588" y="2084"/>
              <a:ext cx="2160" cy="2114"/>
              <a:chOff x="2514600" y="457835"/>
              <a:chExt cx="1371785" cy="1342525"/>
            </a:xfrm>
          </p:grpSpPr>
          <p:sp>
            <p:nvSpPr>
              <p:cNvPr id="44" name="Rectangles 43"/>
              <p:cNvSpPr/>
              <p:nvPr/>
            </p:nvSpPr>
            <p:spPr>
              <a:xfrm>
                <a:off x="2514600" y="849960"/>
                <a:ext cx="1371600" cy="228600"/>
              </a:xfrm>
              <a:prstGeom prst="rect">
                <a:avLst/>
              </a:prstGeom>
              <a:solidFill>
                <a:srgbClr val="81D41A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5" name="Rectangles 44"/>
              <p:cNvSpPr/>
              <p:nvPr/>
            </p:nvSpPr>
            <p:spPr>
              <a:xfrm>
                <a:off x="2514600" y="1114560"/>
                <a:ext cx="1371600" cy="685800"/>
              </a:xfrm>
              <a:prstGeom prst="rect">
                <a:avLst/>
              </a:prstGeom>
              <a:solidFill>
                <a:srgbClr val="729FCF"/>
              </a:solidFill>
              <a:ln w="0">
                <a:solidFill>
                  <a:srgbClr val="3465A4"/>
                </a:solidFill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6" name="Straight Connector 45"/>
              <p:cNvSpPr/>
              <p:nvPr/>
            </p:nvSpPr>
            <p:spPr>
              <a:xfrm flipV="1">
                <a:off x="3164293" y="549284"/>
                <a:ext cx="635" cy="791925"/>
              </a:xfrm>
              <a:prstGeom prst="line">
                <a:avLst/>
              </a:prstGeom>
              <a:ln w="29160">
                <a:solidFill>
                  <a:srgbClr val="3465A4"/>
                </a:solidFill>
                <a:round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  <p:sp>
            <p:nvSpPr>
              <p:cNvPr id="47" name="Text Box 46"/>
              <p:cNvSpPr txBox="1"/>
              <p:nvPr/>
            </p:nvSpPr>
            <p:spPr>
              <a:xfrm>
                <a:off x="3200585" y="457835"/>
                <a:ext cx="685800" cy="34632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lIns="90000" tIns="45000" rIns="90000" bIns="45000" anchor="t">
                <a:noAutofit/>
              </a:bodyPr>
              <a:p>
                <a:r>
                  <a:rPr lang="en-US" sz="1800" b="0" strike="noStrike" spc="-1">
                    <a:latin typeface="Arial" panose="020B0604020202020204"/>
                  </a:rPr>
                  <a:t>e</a:t>
                </a:r>
                <a:endParaRPr lang="en-US" sz="1800" b="0" strike="noStrike" spc="-1">
                  <a:latin typeface="Arial" panose="020B0604020202020204"/>
                </a:endParaRPr>
              </a:p>
            </p:txBody>
          </p:sp>
        </p:grpSp>
        <p:sp>
          <p:nvSpPr>
            <p:cNvPr id="2" name="Straight Connector 1"/>
            <p:cNvSpPr/>
            <p:nvPr/>
          </p:nvSpPr>
          <p:spPr>
            <a:xfrm flipV="1">
              <a:off x="4196" y="2268"/>
              <a:ext cx="1" cy="1177"/>
            </a:xfrm>
            <a:prstGeom prst="line">
              <a:avLst/>
            </a:prstGeom>
            <a:ln w="29160">
              <a:solidFill>
                <a:schemeClr val="accent2">
                  <a:lumMod val="75000"/>
                </a:schemeClr>
              </a:solidFill>
              <a:round/>
              <a:tailEnd type="triangle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</p:sp>
        <p:sp>
          <p:nvSpPr>
            <p:cNvPr id="3" name="Text Box 2"/>
            <p:cNvSpPr txBox="1"/>
            <p:nvPr/>
          </p:nvSpPr>
          <p:spPr>
            <a:xfrm>
              <a:off x="3742" y="2115"/>
              <a:ext cx="1080" cy="545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p>
              <a:r>
                <a:rPr lang="en-US" sz="1800" b="0" strike="noStrike" spc="-1">
                  <a:latin typeface="Arial" panose="020B0604020202020204"/>
                </a:rPr>
                <a:t>e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290" y="629285"/>
            <a:ext cx="1381125" cy="135255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43305" y="1890395"/>
            <a:ext cx="1371600" cy="1342390"/>
            <a:chOff x="1473" y="3431"/>
            <a:chExt cx="2160" cy="2114"/>
          </a:xfrm>
        </p:grpSpPr>
        <p:grpSp>
          <p:nvGrpSpPr>
            <p:cNvPr id="15" name="Group 14"/>
            <p:cNvGrpSpPr/>
            <p:nvPr/>
          </p:nvGrpSpPr>
          <p:grpSpPr>
            <a:xfrm>
              <a:off x="1473" y="3431"/>
              <a:ext cx="2160" cy="2114"/>
              <a:chOff x="1473" y="3431"/>
              <a:chExt cx="2160" cy="2114"/>
            </a:xfrm>
          </p:grpSpPr>
          <p:grpSp>
            <p:nvGrpSpPr>
              <p:cNvPr id="7" name="Group 6"/>
              <p:cNvGrpSpPr/>
              <p:nvPr/>
            </p:nvGrpSpPr>
            <p:grpSpPr>
              <a:xfrm rot="0">
                <a:off x="1473" y="3431"/>
                <a:ext cx="2160" cy="2114"/>
                <a:chOff x="2514600" y="457835"/>
                <a:chExt cx="1371785" cy="1342525"/>
              </a:xfrm>
            </p:grpSpPr>
            <p:sp>
              <p:nvSpPr>
                <p:cNvPr id="8" name="Rectangles 7"/>
                <p:cNvSpPr/>
                <p:nvPr/>
              </p:nvSpPr>
              <p:spPr>
                <a:xfrm>
                  <a:off x="2514600" y="849960"/>
                  <a:ext cx="1371600" cy="228600"/>
                </a:xfrm>
                <a:prstGeom prst="rect">
                  <a:avLst/>
                </a:prstGeom>
                <a:solidFill>
                  <a:srgbClr val="81D41A"/>
                </a:solidFill>
                <a:ln w="0">
                  <a:solidFill>
                    <a:srgbClr val="3465A4"/>
                  </a:solidFill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9" name="Rectangles 8"/>
                <p:cNvSpPr/>
                <p:nvPr/>
              </p:nvSpPr>
              <p:spPr>
                <a:xfrm>
                  <a:off x="2514600" y="1114560"/>
                  <a:ext cx="1371600" cy="685800"/>
                </a:xfrm>
                <a:prstGeom prst="rect">
                  <a:avLst/>
                </a:prstGeom>
                <a:solidFill>
                  <a:srgbClr val="729FCF"/>
                </a:solidFill>
                <a:ln w="0">
                  <a:solidFill>
                    <a:srgbClr val="3465A4"/>
                  </a:solidFill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0" name="Straight Connector 9"/>
                <p:cNvSpPr/>
                <p:nvPr/>
              </p:nvSpPr>
              <p:spPr>
                <a:xfrm flipV="1">
                  <a:off x="3236165" y="549360"/>
                  <a:ext cx="0" cy="457200"/>
                </a:xfrm>
                <a:prstGeom prst="line">
                  <a:avLst/>
                </a:prstGeom>
                <a:ln w="29160">
                  <a:solidFill>
                    <a:srgbClr val="3465A4"/>
                  </a:solidFill>
                  <a:round/>
                  <a:tailEnd type="triangle" w="med" len="med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/>
              </p:style>
            </p:sp>
            <p:sp>
              <p:nvSpPr>
                <p:cNvPr id="11" name="Text Box 10"/>
                <p:cNvSpPr txBox="1"/>
                <p:nvPr/>
              </p:nvSpPr>
              <p:spPr>
                <a:xfrm>
                  <a:off x="3200585" y="457835"/>
                  <a:ext cx="685800" cy="34632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txBody>
                <a:bodyPr lIns="90000" tIns="45000" rIns="90000" bIns="45000" anchor="t">
                  <a:noAutofit/>
                </a:bodyPr>
                <a:p>
                  <a:r>
                    <a:rPr lang="en-US" sz="1800" b="0" strike="noStrike" spc="-1">
                      <a:latin typeface="Arial" panose="020B0604020202020204"/>
                    </a:rPr>
                    <a:t>e</a:t>
                  </a:r>
                  <a:endParaRPr lang="en-US" sz="1800" b="0" strike="noStrike" spc="-1">
                    <a:latin typeface="Arial" panose="020B0604020202020204"/>
                  </a:endParaRPr>
                </a:p>
              </p:txBody>
            </p:sp>
          </p:grpSp>
          <p:sp>
            <p:nvSpPr>
              <p:cNvPr id="14" name="Straight Connector 13"/>
              <p:cNvSpPr/>
              <p:nvPr/>
            </p:nvSpPr>
            <p:spPr>
              <a:xfrm flipV="1">
                <a:off x="2308" y="3575"/>
                <a:ext cx="0" cy="720"/>
              </a:xfrm>
              <a:prstGeom prst="line">
                <a:avLst/>
              </a:prstGeom>
              <a:ln w="29160">
                <a:solidFill>
                  <a:schemeClr val="accent2"/>
                </a:solidFill>
                <a:round/>
                <a:tailEnd type="triangle" w="med" len="med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</p:sp>
        </p:grpSp>
        <p:sp>
          <p:nvSpPr>
            <p:cNvPr id="16" name="Text Box 15"/>
            <p:cNvSpPr txBox="1"/>
            <p:nvPr/>
          </p:nvSpPr>
          <p:spPr>
            <a:xfrm>
              <a:off x="1814" y="3431"/>
              <a:ext cx="1080" cy="545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p>
              <a:r>
                <a:rPr lang="en-US" sz="1800" b="0" strike="noStrike" spc="-1">
                  <a:latin typeface="Arial" panose="020B0604020202020204"/>
                </a:rPr>
                <a:t>e</a:t>
              </a:r>
              <a:endParaRPr lang="en-US" sz="18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Presentation</Application>
  <PresentationFormat/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Symbol</vt:lpstr>
      <vt:lpstr>Times New Roman</vt:lpstr>
      <vt:lpstr>Microsoft YaHei</vt:lpstr>
      <vt:lpstr>黑体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Qiankun Wang</dc:creator>
  <cp:lastModifiedBy>qiankun</cp:lastModifiedBy>
  <cp:revision>6</cp:revision>
  <dcterms:created xsi:type="dcterms:W3CDTF">2022-07-12T16:46:57Z</dcterms:created>
  <dcterms:modified xsi:type="dcterms:W3CDTF">2022-07-12T16:46:57Z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