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FCD6-8880-43DF-8850-DDDBC6FE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1720B-941C-4F6B-8F12-F2DBE28A5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A30F6-C628-4621-A981-97928970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CB67-890D-4B93-A9CF-2E126600450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5137-4999-4B76-83C1-850B8789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1C10D-A6D9-4CA6-ABC1-E8C6D08A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429D-D205-4D17-86A4-E397CB4926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11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52A8-2CD7-4259-BBFD-1765D197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51E51-71FC-48BD-985D-DFD3D74D1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3B658-0610-46CD-923A-022D1AC9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CB67-890D-4B93-A9CF-2E126600450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0D9CB-BE64-48B4-8977-78AFB77B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8D01E-07D5-4AC9-82BA-76F08E79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429D-D205-4D17-86A4-E397CB4926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43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84912-18CD-43AC-82C4-DE5EA62F2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38257-618E-44A6-8617-2E3EB920D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6707-533C-4F21-8EDF-C1287FC4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CB67-890D-4B93-A9CF-2E126600450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09EA-F562-48B1-B2D0-139BE3A3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903B-5EBC-4CBE-9008-17063FBD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429D-D205-4D17-86A4-E397CB4926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2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A0FD-0916-498D-A0FC-AE5FFE51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47EF-A7B4-4093-872F-A804D49A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D5696-152E-4A49-93DC-01F2BBE5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CB67-890D-4B93-A9CF-2E126600450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F4FE-7519-4F18-9C08-8166EAA8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6EF42-2AB0-4D8B-B592-51283736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429D-D205-4D17-86A4-E397CB4926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D028-BC23-468C-A650-0EF42F06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E050-BE35-4D76-BD7D-B76921958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BAB3A-8324-48A3-8B25-2FCA3B3D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CB67-890D-4B93-A9CF-2E126600450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2D002-E69E-4812-BF58-EAADE1A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FA91B-C077-453D-ACCB-73AF7A2E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429D-D205-4D17-86A4-E397CB4926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D480-9C54-4CB0-A0F6-E4180761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40AF-EA8E-41C1-87D4-27230CA7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7813A-EDE8-40BF-9A54-793933989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5E1BF-849D-4160-A7EB-4BF2EA00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CB67-890D-4B93-A9CF-2E126600450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8D406-AC5B-4717-8ECF-5DA79E8C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48E1A-E187-487B-82C4-F7B150FF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429D-D205-4D17-86A4-E397CB4926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2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20CE-0A39-4194-AA7B-668EE0CA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5402F-A7D3-4A93-87C8-15FAE038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163BC-FB0C-4BFE-B602-03347C8C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486A0-6D09-45BE-B0BB-EC246D877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3BE3F-C484-400D-9480-0C9E99B8F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5D239-C7E0-4E0D-845E-EE954C2D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CB67-890D-4B93-A9CF-2E126600450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D8CEF-E0A0-4FFF-AD91-3748C2A9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4AD84-751A-44E1-86CF-194280D9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429D-D205-4D17-86A4-E397CB4926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8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463C-378F-4AF3-97BA-D9667DFC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75EA9-3F72-4154-937A-C85E2330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CB67-890D-4B93-A9CF-2E126600450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ED1CA-B162-44D5-9D42-191B16B9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F30B0-7BD7-4B38-904B-6CEEB04B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429D-D205-4D17-86A4-E397CB4926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5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CDFC3-C8B1-474E-9F39-E59C6308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CB67-890D-4B93-A9CF-2E126600450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7BE46-940D-4BB3-A28F-FB81BABB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9A0F-8332-4CED-8821-5E88FED8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429D-D205-4D17-86A4-E397CB4926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53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C046-49A5-4801-85E1-B7A16E4E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3871-8BC5-42D4-9D37-A4B1784C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9B49-5250-43B5-BE71-3144CB928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A61CF-F177-4CC6-A2DD-85FE340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CB67-890D-4B93-A9CF-2E126600450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13EF4-4D66-4FF4-B73A-4FB59957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E11A8-7FEB-40D3-A48B-D62389F6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429D-D205-4D17-86A4-E397CB4926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23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A994-46E3-4AFE-9154-A31D0E77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24801-4341-4158-8CCD-45CF086C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5E0D7-61C0-4DA2-BFE8-20036120F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23414-CAB9-48F8-830E-605BF1D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CB67-890D-4B93-A9CF-2E126600450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70018-3DDD-4DCF-A418-DB744FF9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364AA-74FC-46C2-B204-46436021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429D-D205-4D17-86A4-E397CB4926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78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465F7-2B86-47C8-9979-C8B7CE73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5233D-6F32-414A-A918-B2565FA91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AE808-196F-4BD5-81B4-1678AFE4E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0CB67-890D-4B93-A9CF-2E1266004508}" type="datetimeFigureOut">
              <a:rPr lang="fr-FR" smtClean="0"/>
              <a:t>20/10/2017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D35F-1DC9-4FC8-8EEF-72D98AA67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C5FC-1214-44AA-BBE3-EEBEF3C97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429D-D205-4D17-86A4-E397CB4926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75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6127-8076-4DA7-9392-8840F077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1751"/>
          </a:xfrm>
        </p:spPr>
        <p:txBody>
          <a:bodyPr>
            <a:normAutofit fontScale="90000"/>
          </a:bodyPr>
          <a:lstStyle/>
          <a:p>
            <a:r>
              <a:rPr lang="fr-FR" dirty="0"/>
              <a:t>Axes de travail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47153-EED1-4B60-8953-0EB6D23AB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8049"/>
            <a:ext cx="9144000" cy="3139751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err="1"/>
              <a:t>Tokenization</a:t>
            </a:r>
            <a:endParaRPr lang="fr-F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dirty="0" err="1"/>
              <a:t>Stemming</a:t>
            </a: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err="1"/>
              <a:t>Inverted</a:t>
            </a:r>
            <a:r>
              <a:rPr lang="fr-FR" dirty="0"/>
              <a:t>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dirty="0"/>
              <a:t>En mémoire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dirty="0"/>
              <a:t>Merge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dirty="0"/>
              <a:t>Binaire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err="1"/>
              <a:t>Query</a:t>
            </a:r>
            <a:endParaRPr lang="fr-F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dirty="0"/>
              <a:t>Naïf (efficace)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dirty="0"/>
              <a:t>Fagin (intéressant…)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91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Axes de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Axes de travail</dc:title>
  <dc:creator>Edern Haumont</dc:creator>
  <cp:lastModifiedBy>Edern Haumont</cp:lastModifiedBy>
  <cp:revision>2</cp:revision>
  <dcterms:created xsi:type="dcterms:W3CDTF">2017-10-20T13:28:31Z</dcterms:created>
  <dcterms:modified xsi:type="dcterms:W3CDTF">2017-10-20T14:19:43Z</dcterms:modified>
</cp:coreProperties>
</file>