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icrosoft Sans Serif" panose="020B0604020202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2EC-28D5-40BF-90DF-194E21A6E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BBB12-6BC6-4A02-86F9-6B89D462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8B2-8810-4554-B95C-3CCE1E8D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5723-3CA7-4A1D-8114-0A80A87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12AA-9B3F-4E1B-B813-3BD4AD60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771-3D02-4C2D-9920-B9370BA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9396D-B819-4201-9D47-AE47E916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DDE8-44A8-4E25-BE7E-4A53E8A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7F9F-433E-4CE9-87D8-534E811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EB50-F083-41BC-B838-9FEC66CD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EDE87-06A1-4B76-B84C-A985E866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15993-6453-47A4-A8C7-D1C5341E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E413-6946-4336-AF9C-CC9C7DF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0E7C-F642-45D6-894A-DAFD8DE0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6CA8-FC97-4603-B12D-44724BA1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C930-4684-4973-9E6E-B428960D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0EB7-7F3F-4277-9D48-589D9BC7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CFBF-1D36-461B-BA27-862A1719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CC82-E021-4F04-804C-06F75E85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1090-D2AA-435B-86EA-8A3AF35C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46AC-383B-40AA-8264-F9083602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FC54-F628-4846-BEF9-0E575D88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26B4-C60B-4E53-9DA5-66F1E06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43B8-DAAB-413D-A696-6D46DB2D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7DB2-2247-4143-928D-7FDE63EA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E5B2-D5C0-46B8-9347-2B8AEBAF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3B8-7453-4EB3-A960-22C203B3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0AA0-A2AE-45C2-9C06-48A3C2353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58FF-7F09-4FC8-9C67-C0AC7F6C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625F-D086-4304-9ED6-C8BE5B22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6B0F-F132-4B98-8C81-24D8923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4332-DDC5-43AE-A055-42FD2AEC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69B5-CAB3-4799-BC03-14032371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835B1-BA48-4511-B908-7981D0DE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2DC02-D1C6-4BD4-B5C8-ADA699B4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BD3DC-62AD-4A8B-83B5-DBA62FB16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237AC-F1CE-4DE5-A5D5-1C6B8F15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571E5-034E-4681-97B0-35B7C836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C8EEC-F972-48DA-BA1D-6B0CF9F9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A50F-C823-4FD2-8DC9-26F15752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56890-84A2-4EC0-8C14-0CCAF51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87C64-36E7-4188-8D24-FA7B3B4F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686E2-ACCF-4C74-84E4-1BDF15C0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97313-1564-47F3-BDC5-FA96F48B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DDB75-B53B-4238-AD5F-FDFC88DB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B920-3E6E-4DA2-A95A-E99C8155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1772-086A-4968-8D81-9E48592D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545B-E0D0-44A8-8BE4-CE2E744B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EF9B-754A-45CF-9414-EDE783E5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A66E-ACA4-49E7-BCC8-CE4E9406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D918-745E-425B-A746-5A6C212D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4EF2-1355-41EA-BB58-B9ABDBE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E159-D901-44EF-9F41-774A749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D0EA1-ABEA-4278-AA4B-25C9CE427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62C4B-A879-4BBB-8498-AC2A5B09D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D9F9-F5C5-45B3-BD03-37256B3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8F5E-BF63-4E4C-A530-C8197641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02FF-4A27-4813-8034-3DE9B71D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C0B58-C91E-4AA8-AD7C-4844F6B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7D5F-F935-45DC-9074-2C7B0E4A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C157-3E8A-4AD2-B5E4-A5FDD334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571A-6503-435A-99B7-9A6E051E03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8E54-94BE-4345-B26C-C29206188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1A3B-626E-4CDC-B02F-531E4868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A435-55B3-42E1-8437-14500DDF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DD4D-9239-4B41-B433-0396A099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asdf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3912-BB5A-42DF-8465-777F1F7B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crosoft Sans Serif" panose="020B0604020202020204" pitchFamily="34" charset="0"/>
              </a:rPr>
              <a:t>asdf</a:t>
            </a:r>
          </a:p>
        </p:txBody>
      </p:sp>
    </p:spTree>
    <p:extLst>
      <p:ext uri="{BB962C8B-B14F-4D97-AF65-F5344CB8AC3E}">
        <p14:creationId xmlns:p14="http://schemas.microsoft.com/office/powerpoint/2010/main" val="292939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Sans Serif</vt:lpstr>
      <vt:lpstr>Calibri Light</vt:lpstr>
      <vt:lpstr>Calibri</vt:lpstr>
      <vt:lpstr>Arial</vt:lpstr>
      <vt:lpstr>Office Theme</vt:lpstr>
      <vt:lpstr>asdf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Hayato Yokoyama</dc:creator>
  <cp:lastModifiedBy>Hayato Yokoyama</cp:lastModifiedBy>
  <cp:revision>1</cp:revision>
  <dcterms:created xsi:type="dcterms:W3CDTF">2019-07-22T18:07:00Z</dcterms:created>
  <dcterms:modified xsi:type="dcterms:W3CDTF">2019-07-22T18:07:14Z</dcterms:modified>
</cp:coreProperties>
</file>