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Microsoft Sans Serif" panose="020B0604020202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5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742A-874E-4249-BB18-E5381B61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BDCDC-AAAC-4A20-8352-942407044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E5B7-B777-4EA4-BBCE-4F57D7A4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4949-0540-479D-8552-72070455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C812-538A-4237-8268-29E66385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0918-EA7E-432C-8A9C-5301D0B6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87B35-467C-4A3D-A570-AFA101A89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CB83-2BED-4407-87AE-2BB1E75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43B4-805D-45DE-893C-BD50C337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12BF-C936-49C3-818F-C64CF3A5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8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2FB13-FA0F-4CC9-87E0-7E86E0672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0D994-2317-4C86-8C89-605352620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E93E-99D7-43E6-A903-BFEADA52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C32A-0E91-4B72-A575-171ACF78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B62D-8349-4240-A70C-7B767D5B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A46-3C5C-4354-9DB8-454C3D45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1BC6-4C54-4D31-B772-039BE3CA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B4C0-2BAC-44CB-AB8C-4FEBA682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6BB5-A2E7-4049-B3C7-76525FAD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01AA-DC5F-4E5D-8991-7C91F1D1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01AD-BDB2-4E3E-95A7-E1FAB6E8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66B2D-A4E8-4117-A34C-CD81258D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F1B1C-F838-49B1-9477-42981D4D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A254E-8CBF-4433-BC51-FC73B4C4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63CD-5876-48A3-8ED7-E8D6726C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A3B7-3B01-437D-99B7-412065EF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37DC-9713-4614-89F2-0FB5F22EC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085B3-2045-49D1-A027-B1058B74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7F1F-C744-47BB-BDC7-C3E03353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7F93-1C23-4518-9E4E-45DF5768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600E3-08C5-4354-A360-233AB19D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AA28-38AC-4408-BBD6-AF9F526E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6EA7-8E86-45D0-9BD1-F394A133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646CA-358E-4EA2-ADFB-1DFFA714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6EE4-D21B-4A29-BFDE-DFF6CE43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5DC1B-4352-4A80-8C7D-D33B0D0AD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006B9-ADA7-4B38-BCF2-B090D8BB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2A9E3-156A-4846-98CD-C25231AB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E46D2-F340-4C71-BD95-6BC06F50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9979-31EE-42BB-B04C-E769C02C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AE87F-CE01-45CD-A3F4-4B5ECE3B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5F3B7-B6CA-4C12-857D-63E2182C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582B4-E47C-4AB4-9574-F0CE532F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08571-E00D-4743-8E84-AD998EFE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6EC54-20CF-4671-8EA6-89D23789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D9831-3A16-4934-855F-E7115908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0000-F0FD-44AD-8AB5-E23CE52E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8C0F-9B34-4982-A885-BA8D798A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E88A3-5CF1-4A31-B8D0-84B60D33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9A1A-EBEF-44B6-8745-56829DE6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5BF67-C7BC-4407-8677-B08B9927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0A218-A3D7-46C2-8B1E-96B289B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3667-618C-4D12-92D8-413CCA25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9C25B-C694-4676-8A1E-AA3545423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77AED-A998-49A2-B6FB-00A1E7F67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B014-404E-483A-81E8-83D6CE99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77AC-7CCB-4A14-B63C-58986430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9754-A1D8-48D4-91C2-60F33C7E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FF089-5768-4C5B-AD15-2E4DF445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F0DEC-A824-4388-9C5B-8C92F692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E5D0-0A25-41C1-8145-2C5EB4B51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98D6-21A0-4634-9AEB-E1EE483DD5C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8C5F-3B5B-41A2-8E30-4D60E66D4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11CD-CC1C-492E-8096-773FE51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5BDD-015E-44C0-8BE9-6955DD6DE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25EB-65C7-4ADC-8FE7-20D53F24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6559-467A-4B86-B9A3-210D609F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icrosoft Sans Serif" panose="020B0604020202020204" pitchFamily="34" charset="0"/>
              </a:rPr>
              <a:t>test</a:t>
            </a:r>
          </a:p>
          <a:p>
            <a:r>
              <a:rPr lang="en-US" b="1">
                <a:latin typeface="Microsoft Sans Serif" panose="020B0604020202020204" pitchFamily="34" charset="0"/>
              </a:rPr>
              <a:t>bold</a:t>
            </a:r>
            <a:endParaRPr lang="en-US"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0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Calibri Light</vt:lpstr>
      <vt:lpstr>Calibri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Hayato Yokoyama</dc:creator>
  <cp:lastModifiedBy>Hayato Yokoyama</cp:lastModifiedBy>
  <cp:revision>1</cp:revision>
  <dcterms:created xsi:type="dcterms:W3CDTF">2019-07-22T17:59:34Z</dcterms:created>
  <dcterms:modified xsi:type="dcterms:W3CDTF">2019-07-22T17:59:47Z</dcterms:modified>
</cp:coreProperties>
</file>