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304" r:id="rId3"/>
    <p:sldId id="313" r:id="rId4"/>
    <p:sldId id="300" r:id="rId5"/>
    <p:sldId id="286" r:id="rId6"/>
    <p:sldId id="316" r:id="rId7"/>
    <p:sldId id="301" r:id="rId8"/>
    <p:sldId id="325" r:id="rId9"/>
    <p:sldId id="302" r:id="rId10"/>
    <p:sldId id="284" r:id="rId11"/>
    <p:sldId id="323" r:id="rId12"/>
    <p:sldId id="319" r:id="rId13"/>
    <p:sldId id="346" r:id="rId14"/>
    <p:sldId id="347" r:id="rId15"/>
    <p:sldId id="345" r:id="rId16"/>
    <p:sldId id="308" r:id="rId17"/>
    <p:sldId id="324" r:id="rId18"/>
    <p:sldId id="321" r:id="rId19"/>
    <p:sldId id="339" r:id="rId20"/>
    <p:sldId id="330" r:id="rId21"/>
    <p:sldId id="329" r:id="rId22"/>
    <p:sldId id="335" r:id="rId23"/>
    <p:sldId id="336" r:id="rId24"/>
    <p:sldId id="340" r:id="rId25"/>
    <p:sldId id="341" r:id="rId26"/>
    <p:sldId id="342" r:id="rId27"/>
    <p:sldId id="343" r:id="rId28"/>
    <p:sldId id="344" r:id="rId29"/>
    <p:sldId id="348" r:id="rId30"/>
    <p:sldId id="350" r:id="rId31"/>
    <p:sldId id="349" r:id="rId32"/>
    <p:sldId id="351" r:id="rId33"/>
    <p:sldId id="352" r:id="rId34"/>
    <p:sldId id="353" r:id="rId35"/>
    <p:sldId id="354" r:id="rId36"/>
    <p:sldId id="298" r:id="rId37"/>
    <p:sldId id="326" r:id="rId38"/>
    <p:sldId id="355" r:id="rId39"/>
    <p:sldId id="356" r:id="rId40"/>
    <p:sldId id="357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5260" autoAdjust="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7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42AD3-AC60-4296-A646-65D6DED92F2A}" type="datetimeFigureOut">
              <a:rPr lang="en-US" smtClean="0"/>
              <a:pPr/>
              <a:t>9/4/2017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4B46-637A-4F84-AEF4-BA4338DC5B9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37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19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23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23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7740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089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9694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233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56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23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1855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24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910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6006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0855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9562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6679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6577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233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4784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5215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434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914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379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070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31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340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385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479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C4B46-637A-4F84-AEF4-BA4338DC5B9B}" type="slidenum">
              <a:rPr lang="en-PH" smtClean="0"/>
              <a:pPr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5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ontrol" Target="../activeX/activeX2.xml"/><Relationship Id="rId7" Type="http://schemas.openxmlformats.org/officeDocument/2006/relationships/image" Target="../media/image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.xml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3.jpeg"/><Relationship Id="rId7" Type="http://schemas.openxmlformats.org/officeDocument/2006/relationships/slide" Target="slide18.xml"/><Relationship Id="rId12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3.xml"/><Relationship Id="rId5" Type="http://schemas.openxmlformats.org/officeDocument/2006/relationships/image" Target="../media/image5.png"/><Relationship Id="rId10" Type="http://schemas.openxmlformats.org/officeDocument/2006/relationships/slide" Target="slide40.xml"/><Relationship Id="rId4" Type="http://schemas.openxmlformats.org/officeDocument/2006/relationships/image" Target="../media/image4.png"/><Relationship Id="rId9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12.xml"/><Relationship Id="rId10" Type="http://schemas.openxmlformats.org/officeDocument/2006/relationships/slide" Target="slide1.xml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.xml"/><Relationship Id="rId3" Type="http://schemas.openxmlformats.org/officeDocument/2006/relationships/image" Target="../media/image3.jpeg"/><Relationship Id="rId7" Type="http://schemas.openxmlformats.org/officeDocument/2006/relationships/slide" Target="slide39.xml"/><Relationship Id="rId12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11" Type="http://schemas.openxmlformats.org/officeDocument/2006/relationships/slide" Target="slide40.xml"/><Relationship Id="rId5" Type="http://schemas.openxmlformats.org/officeDocument/2006/relationships/image" Target="../media/image5.png"/><Relationship Id="rId10" Type="http://schemas.openxmlformats.org/officeDocument/2006/relationships/image" Target="../media/image6.gif"/><Relationship Id="rId4" Type="http://schemas.openxmlformats.org/officeDocument/2006/relationships/image" Target="../media/image4.png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40.xml"/><Relationship Id="rId3" Type="http://schemas.openxmlformats.org/officeDocument/2006/relationships/image" Target="../media/image3.jpeg"/><Relationship Id="rId7" Type="http://schemas.openxmlformats.org/officeDocument/2006/relationships/slide" Target="slide12.xml"/><Relationship Id="rId12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1.xml"/><Relationship Id="rId5" Type="http://schemas.openxmlformats.org/officeDocument/2006/relationships/image" Target="../media/image5.png"/><Relationship Id="rId15" Type="http://schemas.openxmlformats.org/officeDocument/2006/relationships/slide" Target="slide1.xml"/><Relationship Id="rId10" Type="http://schemas.openxmlformats.org/officeDocument/2006/relationships/slide" Target="slide32.xml"/><Relationship Id="rId4" Type="http://schemas.openxmlformats.org/officeDocument/2006/relationships/image" Target="../media/image4.png"/><Relationship Id="rId9" Type="http://schemas.openxmlformats.org/officeDocument/2006/relationships/slide" Target="slide22.xml"/><Relationship Id="rId1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3.jpeg"/><Relationship Id="rId7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slide" Target="slide1.xml"/><Relationship Id="rId5" Type="http://schemas.openxmlformats.org/officeDocument/2006/relationships/image" Target="../media/image5.png"/><Relationship Id="rId10" Type="http://schemas.openxmlformats.org/officeDocument/2006/relationships/slide" Target="slide3.xml"/><Relationship Id="rId4" Type="http://schemas.openxmlformats.org/officeDocument/2006/relationships/image" Target="../media/image4.png"/><Relationship Id="rId9" Type="http://schemas.openxmlformats.org/officeDocument/2006/relationships/slide" Target="slide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3.jpeg"/><Relationship Id="rId7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6.gif"/><Relationship Id="rId9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slide" Target="slide23.xml"/><Relationship Id="rId5" Type="http://schemas.openxmlformats.org/officeDocument/2006/relationships/image" Target="../media/image5.png"/><Relationship Id="rId10" Type="http://schemas.openxmlformats.org/officeDocument/2006/relationships/slide" Target="slide22.xml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slide" Target="slide23.xml"/><Relationship Id="rId5" Type="http://schemas.openxmlformats.org/officeDocument/2006/relationships/image" Target="../media/image5.png"/><Relationship Id="rId10" Type="http://schemas.openxmlformats.org/officeDocument/2006/relationships/slide" Target="slide22.xml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9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12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slide" Target="slide23.xml"/><Relationship Id="rId5" Type="http://schemas.openxmlformats.org/officeDocument/2006/relationships/image" Target="../media/image5.png"/><Relationship Id="rId10" Type="http://schemas.openxmlformats.org/officeDocument/2006/relationships/slide" Target="slide22.xml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3.jpe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12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slide" Target="slide23.xml"/><Relationship Id="rId5" Type="http://schemas.openxmlformats.org/officeDocument/2006/relationships/image" Target="../media/image5.png"/><Relationship Id="rId10" Type="http://schemas.openxmlformats.org/officeDocument/2006/relationships/slide" Target="slide22.xml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3.jpe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5.png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4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slide" Target="slide16.xml"/><Relationship Id="rId4" Type="http://schemas.openxmlformats.org/officeDocument/2006/relationships/image" Target="../media/image5.png"/><Relationship Id="rId9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image" Target="../media/image6.gif"/><Relationship Id="rId10" Type="http://schemas.openxmlformats.org/officeDocument/2006/relationships/slide" Target="slide10.xml"/><Relationship Id="rId4" Type="http://schemas.openxmlformats.org/officeDocument/2006/relationships/image" Target="../media/image5.png"/><Relationship Id="rId9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3.jpeg"/><Relationship Id="rId7" Type="http://schemas.openxmlformats.org/officeDocument/2006/relationships/slide" Target="slid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slide" Target="slide1.xml"/><Relationship Id="rId5" Type="http://schemas.openxmlformats.org/officeDocument/2006/relationships/image" Target="../media/image5.png"/><Relationship Id="rId10" Type="http://schemas.openxmlformats.org/officeDocument/2006/relationships/slide" Target="slide3.xml"/><Relationship Id="rId4" Type="http://schemas.openxmlformats.org/officeDocument/2006/relationships/image" Target="../media/image4.png"/><Relationship Id="rId9" Type="http://schemas.openxmlformats.org/officeDocument/2006/relationships/slide" Target="slide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3.jpe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image" Target="../media/image5.png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3.jpe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image" Target="../media/image5.png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3.jpeg"/><Relationship Id="rId7" Type="http://schemas.openxmlformats.org/officeDocument/2006/relationships/slide" Target="slide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11" Type="http://schemas.openxmlformats.org/officeDocument/2006/relationships/slide" Target="slide1.xml"/><Relationship Id="rId5" Type="http://schemas.openxmlformats.org/officeDocument/2006/relationships/image" Target="../media/image5.png"/><Relationship Id="rId10" Type="http://schemas.openxmlformats.org/officeDocument/2006/relationships/slide" Target="slide3.xml"/><Relationship Id="rId4" Type="http://schemas.openxmlformats.org/officeDocument/2006/relationships/image" Target="../media/image4.png"/><Relationship Id="rId9" Type="http://schemas.openxmlformats.org/officeDocument/2006/relationships/slide" Target="slide4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jpeg"/><Relationship Id="rId7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20.xml"/><Relationship Id="rId3" Type="http://schemas.openxmlformats.org/officeDocument/2006/relationships/image" Target="../media/image3.jpeg"/><Relationship Id="rId7" Type="http://schemas.openxmlformats.org/officeDocument/2006/relationships/image" Target="../media/image6.gif"/><Relationship Id="rId12" Type="http://schemas.openxmlformats.org/officeDocument/2006/relationships/slide" Target="slide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38.xml"/><Relationship Id="rId5" Type="http://schemas.openxmlformats.org/officeDocument/2006/relationships/image" Target="../media/image5.png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3.xml"/><Relationship Id="rId14" Type="http://schemas.openxmlformats.org/officeDocument/2006/relationships/slide" Target="slide3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image" Target="../media/image3.jpeg"/><Relationship Id="rId7" Type="http://schemas.openxmlformats.org/officeDocument/2006/relationships/slide" Target="slide8.xml"/><Relationship Id="rId12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3.xml"/><Relationship Id="rId5" Type="http://schemas.openxmlformats.org/officeDocument/2006/relationships/image" Target="../media/image5.png"/><Relationship Id="rId10" Type="http://schemas.openxmlformats.org/officeDocument/2006/relationships/slide" Target="slide40.xml"/><Relationship Id="rId4" Type="http://schemas.openxmlformats.org/officeDocument/2006/relationships/image" Target="../media/image4.png"/><Relationship Id="rId9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3.jpeg"/><Relationship Id="rId7" Type="http://schemas.openxmlformats.org/officeDocument/2006/relationships/slide" Target="slide5.xml"/><Relationship Id="rId12" Type="http://schemas.openxmlformats.org/officeDocument/2006/relationships/slide" Target="slide3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5.xml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6.gif"/><Relationship Id="rId9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slide" Target="slide1.xml"/><Relationship Id="rId5" Type="http://schemas.openxmlformats.org/officeDocument/2006/relationships/image" Target="../media/image5.png"/><Relationship Id="rId10" Type="http://schemas.openxmlformats.org/officeDocument/2006/relationships/slide" Target="slide41.xml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12" Type="http://schemas.openxmlformats.org/officeDocument/2006/relationships/slide" Target="slide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slide" Target="slide3.xml"/><Relationship Id="rId5" Type="http://schemas.openxmlformats.org/officeDocument/2006/relationships/image" Target="../media/image5.png"/><Relationship Id="rId10" Type="http://schemas.openxmlformats.org/officeDocument/2006/relationships/slide" Target="slide40.xml"/><Relationship Id="rId4" Type="http://schemas.openxmlformats.org/officeDocument/2006/relationships/image" Target="../media/image4.png"/><Relationship Id="rId9" Type="http://schemas.openxmlformats.org/officeDocument/2006/relationships/slide" Target="slide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40.xml"/><Relationship Id="rId12" Type="http://schemas.openxmlformats.org/officeDocument/2006/relationships/slide" Target="slid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slide" Target="slide23.xml"/><Relationship Id="rId5" Type="http://schemas.openxmlformats.org/officeDocument/2006/relationships/slide" Target="slide7.xml"/><Relationship Id="rId10" Type="http://schemas.openxmlformats.org/officeDocument/2006/relationships/slide" Target="slide22.xml"/><Relationship Id="rId4" Type="http://schemas.openxmlformats.org/officeDocument/2006/relationships/image" Target="../media/image5.png"/><Relationship Id="rId9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4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0.xml"/><Relationship Id="rId3" Type="http://schemas.openxmlformats.org/officeDocument/2006/relationships/image" Target="../media/image3.jpeg"/><Relationship Id="rId7" Type="http://schemas.openxmlformats.org/officeDocument/2006/relationships/slide" Target="slide40.xml"/><Relationship Id="rId12" Type="http://schemas.openxmlformats.org/officeDocument/2006/relationships/slide" Target="slide3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15.xml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.xml"/><Relationship Id="rId3" Type="http://schemas.openxmlformats.org/officeDocument/2006/relationships/image" Target="../media/image3.jpeg"/><Relationship Id="rId7" Type="http://schemas.openxmlformats.org/officeDocument/2006/relationships/slide" Target="slide2.xml"/><Relationship Id="rId12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40.xml"/><Relationship Id="rId5" Type="http://schemas.openxmlformats.org/officeDocument/2006/relationships/image" Target="../media/image5.png"/><Relationship Id="rId10" Type="http://schemas.openxmlformats.org/officeDocument/2006/relationships/image" Target="../media/image6.gif"/><Relationship Id="rId4" Type="http://schemas.openxmlformats.org/officeDocument/2006/relationships/image" Target="../media/image4.png"/><Relationship Id="rId9" Type="http://schemas.openxmlformats.org/officeDocument/2006/relationships/slide" Target="slid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81051"/>
            <a:ext cx="12190733" cy="3798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6" name="Picture 5" descr="account-5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10125322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/>
          <p:cNvSpPr txBox="1"/>
          <p:nvPr/>
        </p:nvSpPr>
        <p:spPr>
          <a:xfrm>
            <a:off x="10443524" y="2010042"/>
            <a:ext cx="180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Cashier! !</a:t>
            </a:r>
            <a:endParaRPr lang="en-PH" sz="1400" dirty="0"/>
          </a:p>
        </p:txBody>
      </p:sp>
      <p:sp>
        <p:nvSpPr>
          <p:cNvPr id="8" name="Rectangle 7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4258"/>
            <a:ext cx="2374401" cy="20402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143" y="2258481"/>
            <a:ext cx="11888959" cy="4487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992177" y="398541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 smtClean="0">
                <a:solidFill>
                  <a:schemeClr val="bg1"/>
                </a:solidFill>
              </a:rPr>
              <a:t>User Name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2272" y="4675538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 smtClean="0">
                <a:solidFill>
                  <a:schemeClr val="bg1"/>
                </a:solidFill>
              </a:rPr>
              <a:t>Password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5684786" y="5455912"/>
            <a:ext cx="1080642" cy="36003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LOG IN</a:t>
            </a:r>
            <a:endParaRPr lang="en-PH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7640" y="5035303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Forgot password?</a:t>
            </a:r>
            <a:endParaRPr lang="en-PH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407440" y="2419144"/>
            <a:ext cx="3745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Cashier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8" name="Object" r:id="rId2" imgW="2733840" imgH="352440"/>
        </mc:Choice>
        <mc:Fallback>
          <p:control name="Object" r:id="rId2" imgW="2733840" imgH="352440">
            <p:pic>
              <p:nvPicPr>
                <p:cNvPr id="18" name="Object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902200" y="4023947"/>
                  <a:ext cx="27305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9" name="TextBox1" r:id="rId3" imgW="2714760" imgH="343080"/>
        </mc:Choice>
        <mc:Fallback>
          <p:control name="TextBox1" r:id="rId3" imgW="2714760" imgH="343080">
            <p:pic>
              <p:nvPicPr>
                <p:cNvPr id="19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902200" y="4709747"/>
                  <a:ext cx="2717800" cy="342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03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13182"/>
              </p:ext>
            </p:extLst>
          </p:nvPr>
        </p:nvGraphicFramePr>
        <p:xfrm>
          <a:off x="2470682" y="3231694"/>
          <a:ext cx="9459795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9982"/>
                <a:gridCol w="859982"/>
                <a:gridCol w="1261413"/>
                <a:gridCol w="1037805"/>
                <a:gridCol w="1562746"/>
                <a:gridCol w="892396"/>
                <a:gridCol w="815516"/>
                <a:gridCol w="542664"/>
                <a:gridCol w="243552"/>
                <a:gridCol w="394418"/>
                <a:gridCol w="989321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OR 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Paid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56789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08/05/2017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32" name="Picture 31" descr="account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26" name="Rectangle 25">
            <a:hlinkClick r:id="rId5" action="ppaction://hlinksldjump"/>
          </p:cNvPr>
          <p:cNvSpPr/>
          <p:nvPr/>
        </p:nvSpPr>
        <p:spPr>
          <a:xfrm>
            <a:off x="4214584" y="2796295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hlinkClick r:id="rId6" action="ppaction://hlinksldjump"/>
          </p:cNvPr>
          <p:cNvSpPr/>
          <p:nvPr/>
        </p:nvSpPr>
        <p:spPr>
          <a:xfrm>
            <a:off x="2502546" y="2800882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Update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87943" y="2812044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160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3692" y="2811047"/>
            <a:ext cx="17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Total Amount</a:t>
            </a:r>
            <a:endParaRPr lang="en-PH" b="1" i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TextBox 32"/>
          <p:cNvSpPr txBox="1"/>
          <p:nvPr/>
        </p:nvSpPr>
        <p:spPr>
          <a:xfrm>
            <a:off x="189186" y="2706168"/>
            <a:ext cx="3197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9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Rectangle 28">
            <a:hlinkClick r:id="rId10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98118"/>
              </p:ext>
            </p:extLst>
          </p:nvPr>
        </p:nvGraphicFramePr>
        <p:xfrm>
          <a:off x="2470682" y="3231694"/>
          <a:ext cx="9459795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5980"/>
                <a:gridCol w="1387554"/>
                <a:gridCol w="1141586"/>
                <a:gridCol w="1719021"/>
                <a:gridCol w="981636"/>
                <a:gridCol w="897068"/>
                <a:gridCol w="596930"/>
                <a:gridCol w="267907"/>
                <a:gridCol w="433860"/>
                <a:gridCol w="1088253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Paid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32" name="Picture 31" descr="account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361817" y="2812044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3692" y="2811047"/>
            <a:ext cx="17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Total Amount</a:t>
            </a:r>
            <a:endParaRPr lang="en-PH" b="1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TextBox 28"/>
          <p:cNvSpPr txBox="1"/>
          <p:nvPr/>
        </p:nvSpPr>
        <p:spPr>
          <a:xfrm>
            <a:off x="189186" y="2706168"/>
            <a:ext cx="3197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hlinkClick r:id="rId6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>
            <a:hlinkClick r:id="rId8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2510715" y="3915070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0716" y="4319411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83746" y="568370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Category: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98117" y="4754233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83747" y="5213542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Meter #: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83746" y="6085234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Clarck: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0251" y="3901983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40251" y="4326099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26564" y="479171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26564" y="5220221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26564" y="561463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20146" y="6074377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12098" y="3264914"/>
            <a:ext cx="5464592" cy="3315039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/>
          <p:cNvSpPr/>
          <p:nvPr/>
        </p:nvSpPr>
        <p:spPr>
          <a:xfrm>
            <a:off x="7516023" y="5574074"/>
            <a:ext cx="146471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Amount: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17081" y="5159092"/>
            <a:ext cx="146366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Penalty Charge: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81701" y="4745555"/>
            <a:ext cx="1791883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88463" y="4756084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Discount: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69423" y="432358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95519" y="4356463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Balance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78047" y="5581497"/>
            <a:ext cx="1792071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78048" y="5166561"/>
            <a:ext cx="179207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774222" y="6170943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 Receipt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>
            <a:hlinkClick r:id="rId6" action="ppaction://hlinksldjump"/>
          </p:cNvPr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67" name="Rectangle 66"/>
          <p:cNvSpPr/>
          <p:nvPr/>
        </p:nvSpPr>
        <p:spPr>
          <a:xfrm>
            <a:off x="9059442" y="392309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95519" y="3959580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64942" y="3525730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5678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95519" y="3533721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410118" y="6176202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Cancel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3" name="Rectangle 72">
            <a:hlinkClick r:id="rId7" action="ppaction://hlinksldjump"/>
          </p:cNvPr>
          <p:cNvSpPr/>
          <p:nvPr/>
        </p:nvSpPr>
        <p:spPr>
          <a:xfrm>
            <a:off x="2510715" y="2790367"/>
            <a:ext cx="1510345" cy="347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List Concessionaire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Rectangle 74">
            <a:hlinkClick r:id="rId8" action="ppaction://hlinksldjump"/>
          </p:cNvPr>
          <p:cNvSpPr/>
          <p:nvPr/>
        </p:nvSpPr>
        <p:spPr>
          <a:xfrm>
            <a:off x="4139055" y="2784765"/>
            <a:ext cx="1507115" cy="358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View payment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6" name="TextBox 75"/>
          <p:cNvSpPr txBox="1"/>
          <p:nvPr/>
        </p:nvSpPr>
        <p:spPr>
          <a:xfrm>
            <a:off x="189186" y="2706168"/>
            <a:ext cx="3197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hlinkClick r:id="rId10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tangle 71">
            <a:hlinkClick r:id="rId11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Rectangle 78">
            <a:hlinkClick r:id="rId12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76205"/>
              </p:ext>
            </p:extLst>
          </p:nvPr>
        </p:nvGraphicFramePr>
        <p:xfrm>
          <a:off x="2456083" y="3271268"/>
          <a:ext cx="9459795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5877"/>
                <a:gridCol w="958797"/>
                <a:gridCol w="958797"/>
                <a:gridCol w="795365"/>
                <a:gridCol w="1285659"/>
                <a:gridCol w="884694"/>
                <a:gridCol w="695140"/>
                <a:gridCol w="591986"/>
                <a:gridCol w="551625"/>
                <a:gridCol w="539367"/>
                <a:gridCol w="836244"/>
                <a:gridCol w="836244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10/05/2017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hlinkClick r:id="rId2" action="ppaction://hlinksldjump"/>
                        </a:rPr>
                        <a:t>Maghilom</a:t>
                      </a:r>
                      <a:r>
                        <a:rPr lang="en-PH" sz="1000" baseline="0" dirty="0" smtClean="0"/>
                        <a:t> ,Rubilyn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32" name="Picture 31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459374" y="2816833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Ledger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76412"/>
              </p:ext>
            </p:extLst>
          </p:nvPr>
        </p:nvGraphicFramePr>
        <p:xfrm>
          <a:off x="2456083" y="3271268"/>
          <a:ext cx="9459795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5877"/>
                <a:gridCol w="958797"/>
                <a:gridCol w="958797"/>
                <a:gridCol w="795365"/>
                <a:gridCol w="1285659"/>
                <a:gridCol w="884694"/>
                <a:gridCol w="695140"/>
                <a:gridCol w="591986"/>
                <a:gridCol w="551625"/>
                <a:gridCol w="539367"/>
                <a:gridCol w="836244"/>
                <a:gridCol w="836244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</a:t>
                      </a:r>
                      <a:r>
                        <a:rPr lang="en-PH" sz="1000" baseline="0" dirty="0" smtClean="0"/>
                        <a:t> </a:t>
                      </a:r>
                      <a:r>
                        <a:rPr lang="en-PH" sz="1000" baseline="0" dirty="0" smtClean="0">
                          <a:hlinkClick r:id="rId2" action="ppaction://hlinksldjump"/>
                        </a:rPr>
                        <a:t>,</a:t>
                      </a:r>
                      <a:r>
                        <a:rPr lang="en-PH" sz="1000" baseline="0" dirty="0" smtClean="0"/>
                        <a:t>Rubilyn A.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8.4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408.4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32" name="Picture 31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459374" y="2816833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Ledger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hlinkClick r:id="rId2" action="ppaction://hlinksldjump"/>
          </p:cNvPr>
          <p:cNvSpPr txBox="1"/>
          <p:nvPr/>
        </p:nvSpPr>
        <p:spPr>
          <a:xfrm flipH="1">
            <a:off x="4967342" y="3731582"/>
            <a:ext cx="774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 smtClean="0">
                <a:solidFill>
                  <a:sysClr val="windowText" lastClr="000000"/>
                </a:solidFill>
              </a:rPr>
              <a:t>0000011</a:t>
            </a:r>
            <a:endParaRPr lang="en-PH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83466"/>
              </p:ext>
            </p:extLst>
          </p:nvPr>
        </p:nvGraphicFramePr>
        <p:xfrm>
          <a:off x="2470682" y="3231694"/>
          <a:ext cx="9459795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5980"/>
                <a:gridCol w="1387554"/>
                <a:gridCol w="1141586"/>
                <a:gridCol w="1719021"/>
                <a:gridCol w="981636"/>
                <a:gridCol w="897068"/>
                <a:gridCol w="596930"/>
                <a:gridCol w="267907"/>
                <a:gridCol w="433860"/>
                <a:gridCol w="1088253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Paid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11/10/2017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408.4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32" name="Picture 31" descr="account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26" name="Rectangle 25">
            <a:hlinkClick r:id="rId5" action="ppaction://hlinksldjump"/>
          </p:cNvPr>
          <p:cNvSpPr/>
          <p:nvPr/>
        </p:nvSpPr>
        <p:spPr>
          <a:xfrm>
            <a:off x="4214584" y="2796295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hlinkClick r:id="rId6" action="ppaction://hlinksldjump"/>
          </p:cNvPr>
          <p:cNvSpPr/>
          <p:nvPr/>
        </p:nvSpPr>
        <p:spPr>
          <a:xfrm>
            <a:off x="2502546" y="2800882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Update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296502" y="2812044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408.4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3692" y="2811047"/>
            <a:ext cx="17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Total Amount</a:t>
            </a:r>
            <a:endParaRPr lang="en-PH" b="1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TextBox 28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Rectangle 41">
            <a:hlinkClick r:id="rId9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10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2510715" y="3915070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0716" y="4319411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83746" y="568370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Category: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98117" y="4754233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83747" y="5213542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Meter #: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83746" y="6085234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Clarck: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0251" y="3901983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0000011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3840251" y="4326099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Maghilom, Rubilyn A.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26564" y="479171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26564" y="5220221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26564" y="561463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Residential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20146" y="6074377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12098" y="3264914"/>
            <a:ext cx="5464592" cy="3315039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/>
          <p:cNvSpPr/>
          <p:nvPr/>
        </p:nvSpPr>
        <p:spPr>
          <a:xfrm>
            <a:off x="7516023" y="5574074"/>
            <a:ext cx="146471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Amount: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17081" y="5159092"/>
            <a:ext cx="146366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Penalty Charge: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81701" y="4745555"/>
            <a:ext cx="1791883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88463" y="4756084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Discount: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69423" y="432358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95519" y="4356463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Balance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78047" y="5581497"/>
            <a:ext cx="1792071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408.4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78048" y="5166561"/>
            <a:ext cx="179207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8.4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angle 63">
            <a:hlinkClick r:id="rId7" action="ppaction://hlinksldjump"/>
          </p:cNvPr>
          <p:cNvSpPr/>
          <p:nvPr/>
        </p:nvSpPr>
        <p:spPr>
          <a:xfrm>
            <a:off x="9392912" y="6210413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 Receipt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67" name="Rectangle 66"/>
          <p:cNvSpPr/>
          <p:nvPr/>
        </p:nvSpPr>
        <p:spPr>
          <a:xfrm>
            <a:off x="9059442" y="392309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400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95519" y="3959580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64942" y="3525730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11/07/2017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95519" y="3533721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tangle 71">
            <a:hlinkClick r:id="rId8" action="ppaction://hlinksldjump"/>
          </p:cNvPr>
          <p:cNvSpPr/>
          <p:nvPr/>
        </p:nvSpPr>
        <p:spPr>
          <a:xfrm>
            <a:off x="7959346" y="6217841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Cancel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3" name="Rectangle 72">
            <a:hlinkClick r:id="rId9" action="ppaction://hlinksldjump"/>
          </p:cNvPr>
          <p:cNvSpPr/>
          <p:nvPr/>
        </p:nvSpPr>
        <p:spPr>
          <a:xfrm>
            <a:off x="4084261" y="2804474"/>
            <a:ext cx="1390605" cy="3332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View Payment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83746" y="2793430"/>
            <a:ext cx="1510345" cy="347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List Concessionaire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6" name="TextBox 75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hlinkClick r:id="rId11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ectangle 70">
            <a:hlinkClick r:id="rId12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Rectangle 78">
            <a:hlinkClick r:id="rId13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2851936"/>
            <a:ext cx="2130204" cy="37519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64" y="3248401"/>
            <a:ext cx="9273870" cy="33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2510715" y="3915070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0716" y="4319411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83746" y="568370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Category: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98117" y="4754233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83747" y="5213542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Meter #: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83746" y="6085234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Clarck: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0251" y="3901983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40251" y="4326099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26564" y="479171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26564" y="5220221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26564" y="561463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20146" y="6074377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12098" y="3264914"/>
            <a:ext cx="5464592" cy="3315039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/>
          <p:cNvSpPr/>
          <p:nvPr/>
        </p:nvSpPr>
        <p:spPr>
          <a:xfrm>
            <a:off x="7516023" y="5574074"/>
            <a:ext cx="146471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Amount: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17081" y="5159092"/>
            <a:ext cx="146366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Penalty Charge: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81701" y="4745555"/>
            <a:ext cx="1791883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88463" y="4756084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Discount: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69423" y="432358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95519" y="4356463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Balance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78047" y="5581497"/>
            <a:ext cx="1792071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78048" y="5166561"/>
            <a:ext cx="179207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angle 63">
            <a:hlinkClick r:id="rId6" action="ppaction://hlinksldjump"/>
          </p:cNvPr>
          <p:cNvSpPr/>
          <p:nvPr/>
        </p:nvSpPr>
        <p:spPr>
          <a:xfrm>
            <a:off x="9392912" y="6210413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 Receipt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67" name="Rectangle 66"/>
          <p:cNvSpPr/>
          <p:nvPr/>
        </p:nvSpPr>
        <p:spPr>
          <a:xfrm>
            <a:off x="9059442" y="392309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95519" y="3959580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64942" y="3525730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08/06/2018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95519" y="3533721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tangle 71">
            <a:hlinkClick r:id="rId7" action="ppaction://hlinksldjump"/>
          </p:cNvPr>
          <p:cNvSpPr/>
          <p:nvPr/>
        </p:nvSpPr>
        <p:spPr>
          <a:xfrm>
            <a:off x="7959346" y="6217841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Cancel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3" name="Rectangle 72">
            <a:hlinkClick r:id="rId8" action="ppaction://hlinksldjump"/>
          </p:cNvPr>
          <p:cNvSpPr/>
          <p:nvPr/>
        </p:nvSpPr>
        <p:spPr>
          <a:xfrm>
            <a:off x="4169203" y="2810484"/>
            <a:ext cx="1390605" cy="3172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View Payment 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10715" y="2806014"/>
            <a:ext cx="1510345" cy="347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List Concessionaire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01547" y="3153330"/>
            <a:ext cx="1549874" cy="2137416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Rectangle 75">
            <a:hlinkClick r:id="rId9" action="ppaction://hlinksldjump"/>
          </p:cNvPr>
          <p:cNvSpPr/>
          <p:nvPr/>
        </p:nvSpPr>
        <p:spPr>
          <a:xfrm>
            <a:off x="2654842" y="3845087"/>
            <a:ext cx="1240121" cy="558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Ambongan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" name="Rectangle 76">
            <a:hlinkClick r:id="rId10" action="ppaction://hlinksldjump"/>
          </p:cNvPr>
          <p:cNvSpPr/>
          <p:nvPr/>
        </p:nvSpPr>
        <p:spPr>
          <a:xfrm>
            <a:off x="2640121" y="3234820"/>
            <a:ext cx="1240121" cy="580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Rectangle 78">
            <a:hlinkClick r:id="rId11" action="ppaction://hlinksldjump"/>
          </p:cNvPr>
          <p:cNvSpPr/>
          <p:nvPr/>
        </p:nvSpPr>
        <p:spPr>
          <a:xfrm>
            <a:off x="2640121" y="4430000"/>
            <a:ext cx="1240121" cy="580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Makabibihag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2" name="TextBox 81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hlinkClick r:id="rId13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ectangle 70">
            <a:hlinkClick r:id="rId14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Rectangle 77">
            <a:hlinkClick r:id="rId15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 Live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without  Love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but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456008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429692" y="2737248"/>
            <a:ext cx="9483634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/>
          <p:cNvSpPr/>
          <p:nvPr/>
        </p:nvSpPr>
        <p:spPr>
          <a:xfrm>
            <a:off x="2518596" y="3245902"/>
            <a:ext cx="2184034" cy="3323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6" action="ppaction://hlinksldjump"/>
          </p:cNvPr>
          <p:cNvSpPr/>
          <p:nvPr/>
        </p:nvSpPr>
        <p:spPr>
          <a:xfrm>
            <a:off x="2625632" y="4482658"/>
            <a:ext cx="1985555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View   Billing history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34194" y="3972814"/>
            <a:ext cx="2090057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Maghilom Rubilyn A.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18750" y="5026947"/>
            <a:ext cx="829845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Status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4721" y="5018240"/>
            <a:ext cx="1136468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Connected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37488" y="2873688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/>
          <p:cNvSpPr txBox="1"/>
          <p:nvPr/>
        </p:nvSpPr>
        <p:spPr>
          <a:xfrm>
            <a:off x="8928368" y="2870247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54" name="Rectangle 53"/>
          <p:cNvSpPr/>
          <p:nvPr/>
        </p:nvSpPr>
        <p:spPr>
          <a:xfrm>
            <a:off x="2574679" y="3418802"/>
            <a:ext cx="2101823" cy="344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Clark:     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14802" y="2813096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79853"/>
              </p:ext>
            </p:extLst>
          </p:nvPr>
        </p:nvGraphicFramePr>
        <p:xfrm>
          <a:off x="4767941" y="3376630"/>
          <a:ext cx="7093132" cy="2228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322"/>
                <a:gridCol w="574766"/>
                <a:gridCol w="849085"/>
                <a:gridCol w="600892"/>
                <a:gridCol w="826418"/>
                <a:gridCol w="685800"/>
                <a:gridCol w="632011"/>
                <a:gridCol w="484094"/>
                <a:gridCol w="510989"/>
                <a:gridCol w="518288"/>
                <a:gridCol w="613954"/>
                <a:gridCol w="522513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08/05/2017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>
            <a:hlinkClick r:id="rId7" action="ppaction://hlinksldjump"/>
          </p:cNvPr>
          <p:cNvSpPr/>
          <p:nvPr/>
        </p:nvSpPr>
        <p:spPr>
          <a:xfrm>
            <a:off x="3866116" y="2812603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TextBox 39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>
            <a:hlinkClick r:id="rId9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hlinkClick r:id="rId10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>
            <a:hlinkClick r:id="rId11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 rot="10800000" flipV="1">
            <a:off x="8123535" y="5773934"/>
            <a:ext cx="586613" cy="36257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bg1"/>
                </a:solidFill>
              </a:rPr>
              <a:t>300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48142" y="2737135"/>
            <a:ext cx="2728101" cy="4008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1881051"/>
            <a:ext cx="12190733" cy="3798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4567" y="3702394"/>
            <a:ext cx="2953304" cy="1479678"/>
            <a:chOff x="6292822" y="2992027"/>
            <a:chExt cx="2953304" cy="1479678"/>
          </a:xfrm>
        </p:grpSpPr>
        <p:grpSp>
          <p:nvGrpSpPr>
            <p:cNvPr id="31" name="Group 30"/>
            <p:cNvGrpSpPr/>
            <p:nvPr/>
          </p:nvGrpSpPr>
          <p:grpSpPr>
            <a:xfrm>
              <a:off x="6292822" y="2992027"/>
              <a:ext cx="2953304" cy="1479678"/>
              <a:chOff x="3124768" y="2756146"/>
              <a:chExt cx="2953304" cy="14796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124768" y="2756146"/>
                <a:ext cx="2953304" cy="14796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768" y="2777459"/>
                <a:ext cx="2953304" cy="260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 rot="10800000" flipV="1">
              <a:off x="6538921" y="3692449"/>
              <a:ext cx="2560319" cy="314851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bg1"/>
                  </a:solidFill>
                </a:rPr>
                <a:t> Disconnected         1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rot="10800000" flipV="1">
              <a:off x="6538923" y="3315484"/>
              <a:ext cx="2547257" cy="305537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bg1"/>
                  </a:solidFill>
                </a:rPr>
                <a:t>Connected                0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0800000" flipV="1">
              <a:off x="6342107" y="3025340"/>
              <a:ext cx="2851248" cy="190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dirty="0" smtClean="0">
                  <a:solidFill>
                    <a:schemeClr val="tx1"/>
                  </a:solidFill>
                </a:rPr>
                <a:t>Concessionaire</a:t>
              </a:r>
              <a:endParaRPr lang="en-PH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49740" y="4755558"/>
            <a:ext cx="5864716" cy="1969508"/>
            <a:chOff x="2998459" y="4122446"/>
            <a:chExt cx="5864716" cy="1969508"/>
          </a:xfrm>
        </p:grpSpPr>
        <p:grpSp>
          <p:nvGrpSpPr>
            <p:cNvPr id="40" name="Group 39"/>
            <p:cNvGrpSpPr/>
            <p:nvPr/>
          </p:nvGrpSpPr>
          <p:grpSpPr>
            <a:xfrm>
              <a:off x="2998459" y="4612276"/>
              <a:ext cx="2953304" cy="1479678"/>
              <a:chOff x="3124768" y="2756146"/>
              <a:chExt cx="2953304" cy="147967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124768" y="2756146"/>
                <a:ext cx="2953304" cy="14796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24768" y="2777459"/>
                <a:ext cx="2953304" cy="260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 rot="10800000" flipV="1">
              <a:off x="3030952" y="4688042"/>
              <a:ext cx="2851248" cy="190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dirty="0" smtClean="0">
                  <a:solidFill>
                    <a:schemeClr val="tx1"/>
                  </a:solidFill>
                </a:rPr>
                <a:t>Concessionaire</a:t>
              </a:r>
              <a:endParaRPr lang="en-PH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0800000" flipV="1">
              <a:off x="6309385" y="4122446"/>
              <a:ext cx="2553790" cy="3388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>
                  <a:solidFill>
                    <a:schemeClr val="bg1"/>
                  </a:solidFill>
                </a:rPr>
                <a:t>Penalty                          1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55420" y="3702394"/>
            <a:ext cx="2966412" cy="1479678"/>
            <a:chOff x="2968947" y="2718459"/>
            <a:chExt cx="2966412" cy="1479678"/>
          </a:xfrm>
        </p:grpSpPr>
        <p:grpSp>
          <p:nvGrpSpPr>
            <p:cNvPr id="147" name="Group 146"/>
            <p:cNvGrpSpPr/>
            <p:nvPr/>
          </p:nvGrpSpPr>
          <p:grpSpPr>
            <a:xfrm>
              <a:off x="2979555" y="2718459"/>
              <a:ext cx="2955804" cy="1479678"/>
              <a:chOff x="3124768" y="2756146"/>
              <a:chExt cx="2953304" cy="1479678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124768" y="2756146"/>
                <a:ext cx="2953304" cy="14796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124768" y="2777459"/>
                <a:ext cx="2953304" cy="260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50" name="Rectangle 149">
              <a:hlinkClick r:id="" action="ppaction://noaction"/>
            </p:cNvPr>
            <p:cNvSpPr/>
            <p:nvPr/>
          </p:nvSpPr>
          <p:spPr>
            <a:xfrm rot="10800000" flipV="1">
              <a:off x="3075173" y="3069026"/>
              <a:ext cx="2815953" cy="38284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bg1"/>
                  </a:solidFill>
                </a:rPr>
                <a:t>Manga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 rot="10800000" flipV="1">
              <a:off x="2968947" y="2761488"/>
              <a:ext cx="2851248" cy="190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dirty="0" smtClean="0">
                  <a:solidFill>
                    <a:schemeClr val="tx1"/>
                  </a:solidFill>
                </a:rPr>
                <a:t>Ledger Card</a:t>
              </a:r>
              <a:endParaRPr lang="en-PH" sz="10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hlinkClick r:id="" action="ppaction://noaction"/>
            </p:cNvPr>
            <p:cNvSpPr/>
            <p:nvPr/>
          </p:nvSpPr>
          <p:spPr>
            <a:xfrm rot="10800000" flipV="1">
              <a:off x="5028978" y="3071118"/>
              <a:ext cx="840500" cy="382839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148142" y="1662895"/>
            <a:ext cx="12043858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srgbClr val="026E94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94" name="Picture 93" descr="account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125322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5" name="TextBox 94"/>
          <p:cNvSpPr txBox="1"/>
          <p:nvPr/>
        </p:nvSpPr>
        <p:spPr>
          <a:xfrm>
            <a:off x="10443524" y="2010042"/>
            <a:ext cx="180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Cashier! !</a:t>
            </a:r>
            <a:endParaRPr lang="en-PH" sz="1400" dirty="0"/>
          </a:p>
        </p:txBody>
      </p:sp>
      <p:sp>
        <p:nvSpPr>
          <p:cNvPr id="96" name="Rectangle 95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4258"/>
            <a:ext cx="2374401" cy="2040284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44471" y="2672662"/>
            <a:ext cx="8957195" cy="1072893"/>
            <a:chOff x="2892232" y="2319365"/>
            <a:chExt cx="9102602" cy="1072893"/>
          </a:xfrm>
        </p:grpSpPr>
        <p:sp>
          <p:nvSpPr>
            <p:cNvPr id="19" name="Rectangle 18"/>
            <p:cNvSpPr/>
            <p:nvPr/>
          </p:nvSpPr>
          <p:spPr>
            <a:xfrm>
              <a:off x="2892232" y="2319365"/>
              <a:ext cx="9102602" cy="9103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2232" y="2334863"/>
              <a:ext cx="9080212" cy="24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53461" y="2653594"/>
              <a:ext cx="53214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endParaRPr lang="en-PH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endParaRPr lang="en-PH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10800000" flipV="1">
              <a:off x="3773863" y="2330532"/>
              <a:ext cx="6946905" cy="2276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>
                  <a:solidFill>
                    <a:schemeClr val="tx1"/>
                  </a:solidFill>
                </a:rPr>
                <a:t>Notification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9026330" y="3702394"/>
            <a:ext cx="2953304" cy="1479678"/>
            <a:chOff x="11580035" y="5277303"/>
            <a:chExt cx="2953304" cy="1479678"/>
          </a:xfrm>
        </p:grpSpPr>
        <p:sp>
          <p:nvSpPr>
            <p:cNvPr id="121" name="Rectangle 120"/>
            <p:cNvSpPr/>
            <p:nvPr/>
          </p:nvSpPr>
          <p:spPr>
            <a:xfrm>
              <a:off x="11580035" y="5277303"/>
              <a:ext cx="2953304" cy="14796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580035" y="5298616"/>
              <a:ext cx="2953304" cy="260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23" name="Rectangle 122"/>
          <p:cNvSpPr/>
          <p:nvPr/>
        </p:nvSpPr>
        <p:spPr>
          <a:xfrm rot="10800000" flipV="1">
            <a:off x="9116014" y="4308539"/>
            <a:ext cx="2711717" cy="31636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bg1"/>
                </a:solidFill>
              </a:rPr>
              <a:t>Request notice for Disconnection </a:t>
            </a:r>
            <a:endParaRPr lang="en-PH" sz="1200" dirty="0">
              <a:solidFill>
                <a:schemeClr val="bg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923239" y="5265896"/>
            <a:ext cx="2979430" cy="1479678"/>
            <a:chOff x="11553909" y="5277303"/>
            <a:chExt cx="2979430" cy="1479678"/>
          </a:xfrm>
        </p:grpSpPr>
        <p:sp>
          <p:nvSpPr>
            <p:cNvPr id="129" name="Rectangle 128"/>
            <p:cNvSpPr/>
            <p:nvPr/>
          </p:nvSpPr>
          <p:spPr>
            <a:xfrm>
              <a:off x="11580035" y="5277303"/>
              <a:ext cx="2953304" cy="14796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553909" y="5298616"/>
              <a:ext cx="2953304" cy="260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31" name="Rectangle 130"/>
          <p:cNvSpPr/>
          <p:nvPr/>
        </p:nvSpPr>
        <p:spPr>
          <a:xfrm rot="10800000" flipV="1">
            <a:off x="6060292" y="5783926"/>
            <a:ext cx="2743200" cy="36257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bg1"/>
                </a:solidFill>
              </a:rPr>
              <a:t>Annually                  2,380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10800000" flipV="1">
            <a:off x="6950982" y="3088301"/>
            <a:ext cx="1039041" cy="38284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bg1"/>
                </a:solidFill>
              </a:rPr>
              <a:t>1 </a:t>
            </a:r>
            <a:endParaRPr lang="en-PH" sz="1200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996361" y="5265896"/>
            <a:ext cx="2953304" cy="1479678"/>
            <a:chOff x="11580035" y="5277303"/>
            <a:chExt cx="2953304" cy="1479678"/>
          </a:xfrm>
        </p:grpSpPr>
        <p:sp>
          <p:nvSpPr>
            <p:cNvPr id="56" name="Rectangle 55"/>
            <p:cNvSpPr/>
            <p:nvPr/>
          </p:nvSpPr>
          <p:spPr>
            <a:xfrm>
              <a:off x="11580035" y="5277303"/>
              <a:ext cx="2953304" cy="14796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580035" y="5298616"/>
              <a:ext cx="2953304" cy="260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8" name="Rectangle 57"/>
          <p:cNvSpPr/>
          <p:nvPr/>
        </p:nvSpPr>
        <p:spPr>
          <a:xfrm rot="10800000" flipV="1">
            <a:off x="9207982" y="5652871"/>
            <a:ext cx="2530061" cy="32151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bg1"/>
                </a:solidFill>
              </a:rPr>
              <a:t>Total  Savings             0.00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10800000" flipV="1">
            <a:off x="9222377" y="6005735"/>
            <a:ext cx="2521128" cy="32487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bg1"/>
                </a:solidFill>
              </a:rPr>
              <a:t>Daily                           500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50941" y="5335795"/>
            <a:ext cx="2876059" cy="207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Total Payment</a:t>
            </a:r>
            <a:endParaRPr lang="en-PH" sz="1200" dirty="0"/>
          </a:p>
        </p:txBody>
      </p:sp>
      <p:sp>
        <p:nvSpPr>
          <p:cNvPr id="62" name="Rectangle 61"/>
          <p:cNvSpPr/>
          <p:nvPr/>
        </p:nvSpPr>
        <p:spPr>
          <a:xfrm rot="10800000" flipV="1">
            <a:off x="9222377" y="6358884"/>
            <a:ext cx="2516773" cy="2900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bg1"/>
                </a:solidFill>
              </a:rPr>
              <a:t>Monthly                      !,880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72715" y="5335795"/>
            <a:ext cx="2876059" cy="207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Total Payment</a:t>
            </a:r>
            <a:endParaRPr lang="en-PH" sz="12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2867892"/>
            <a:ext cx="2538626" cy="3736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Rectangle 58">
            <a:hlinkClick r:id="rId6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angle 63">
            <a:hlinkClick r:id="rId7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angle 64">
            <a:hlinkClick r:id="rId8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486268" y="3190493"/>
            <a:ext cx="9390424" cy="10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2851936"/>
            <a:ext cx="2130204" cy="37519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 Live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without  Love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but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456008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429692" y="2750695"/>
            <a:ext cx="9483634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/>
          <p:cNvSpPr/>
          <p:nvPr/>
        </p:nvSpPr>
        <p:spPr>
          <a:xfrm>
            <a:off x="6287440" y="2833904"/>
            <a:ext cx="1190419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8/5/2017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27828" y="2809536"/>
            <a:ext cx="1253541" cy="355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9/5/2017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143737" y="2947154"/>
            <a:ext cx="234845" cy="84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Isosceles Triangle 27"/>
          <p:cNvSpPr/>
          <p:nvPr/>
        </p:nvSpPr>
        <p:spPr>
          <a:xfrm flipH="1" flipV="1">
            <a:off x="9215748" y="2929046"/>
            <a:ext cx="234845" cy="84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5157901" y="2843621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 </a:t>
            </a:r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68535" y="2841045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 </a:t>
            </a:r>
            <a:r>
              <a:rPr lang="en-PH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</a:t>
            </a:r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34767"/>
              </p:ext>
            </p:extLst>
          </p:nvPr>
        </p:nvGraphicFramePr>
        <p:xfrm>
          <a:off x="4781007" y="3311315"/>
          <a:ext cx="6988629" cy="32239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281"/>
                <a:gridCol w="579168"/>
                <a:gridCol w="823706"/>
                <a:gridCol w="592039"/>
                <a:gridCol w="814242"/>
                <a:gridCol w="675696"/>
                <a:gridCol w="622699"/>
                <a:gridCol w="476962"/>
                <a:gridCol w="503461"/>
                <a:gridCol w="510652"/>
                <a:gridCol w="604908"/>
                <a:gridCol w="514815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</a:p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ooo1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08/05/2017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22345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Maghilom,</a:t>
                      </a:r>
                      <a:r>
                        <a:rPr lang="en-PH" sz="900" baseline="0" dirty="0" smtClean="0"/>
                        <a:t> Rubilyn A.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Manga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  </a:t>
                      </a:r>
                      <a:r>
                        <a:rPr lang="en-PH" sz="900" baseline="0" dirty="0" smtClean="0"/>
                        <a:t> 0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2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160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160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09/05/2017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160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10/05/2017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   2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5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400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400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Not</a:t>
                      </a:r>
                      <a:r>
                        <a:rPr lang="en-PH" sz="900" baseline="0" dirty="0" smtClean="0"/>
                        <a:t> paid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11/07/2017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   13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8.4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488.4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Not</a:t>
                      </a:r>
                      <a:r>
                        <a:rPr lang="en-PH" sz="800" baseline="0" dirty="0" smtClean="0"/>
                        <a:t> paid</a:t>
                      </a:r>
                      <a:endParaRPr lang="en-PH" sz="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12472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11/10/2017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900" dirty="0" smtClean="0"/>
                        <a:t>488.4</a:t>
                      </a:r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9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2492470" y="3247054"/>
            <a:ext cx="2184034" cy="3323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34194" y="4482658"/>
            <a:ext cx="211618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View   Billing history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28805" y="3986261"/>
            <a:ext cx="2108510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Maghilom,  Rubilyn  A.       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47256" y="5018240"/>
            <a:ext cx="211618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Status:      Connected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28804" y="3479324"/>
            <a:ext cx="2108510" cy="3351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Clark:      Manga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>
            <a:hlinkClick r:id="rId7" action="ppaction://hlinksldjump"/>
          </p:cNvPr>
          <p:cNvSpPr/>
          <p:nvPr/>
        </p:nvSpPr>
        <p:spPr>
          <a:xfrm>
            <a:off x="10474287" y="6141069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385815" y="2871775"/>
            <a:ext cx="1527511" cy="2353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TextBox 56"/>
          <p:cNvSpPr txBox="1"/>
          <p:nvPr/>
        </p:nvSpPr>
        <p:spPr>
          <a:xfrm>
            <a:off x="9561188" y="2843620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" name="TextBox 46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>
            <a:hlinkClick r:id="rId8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hlinkClick r:id="rId9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>
            <a:hlinkClick r:id="rId10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6224405" y="2834743"/>
            <a:ext cx="116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from 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530" y="2818766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64222"/>
              </p:ext>
            </p:extLst>
          </p:nvPr>
        </p:nvGraphicFramePr>
        <p:xfrm>
          <a:off x="2416894" y="3245142"/>
          <a:ext cx="9385867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9073"/>
                <a:gridCol w="2022101"/>
                <a:gridCol w="1677423"/>
                <a:gridCol w="2711452"/>
                <a:gridCol w="1865818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Jurado,</a:t>
                      </a:r>
                      <a:r>
                        <a:rPr lang="en-PH" sz="1000" baseline="0" dirty="0" smtClean="0"/>
                        <a:t> Charlot  t.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0000008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Jessa Mae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000044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0000009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Michelle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000055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00000010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Samulde</a:t>
                      </a:r>
                      <a:r>
                        <a:rPr lang="en-PH" sz="1000" baseline="0" dirty="0" smtClean="0"/>
                        <a:t> , Jingoy N.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30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>
            <a:hlinkClick r:id="rId10" action="ppaction://hlinksldjump"/>
          </p:cNvPr>
          <p:cNvSpPr/>
          <p:nvPr/>
        </p:nvSpPr>
        <p:spPr>
          <a:xfrm rot="10800000" flipV="1">
            <a:off x="5454586" y="2793822"/>
            <a:ext cx="1599904" cy="354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Ambongan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hlinkClick r:id="rId11" action="ppaction://hlinksldjump"/>
          </p:cNvPr>
          <p:cNvSpPr/>
          <p:nvPr/>
        </p:nvSpPr>
        <p:spPr>
          <a:xfrm rot="10800000" flipV="1">
            <a:off x="3748411" y="2805077"/>
            <a:ext cx="1641721" cy="338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angle 53">
            <a:hlinkClick r:id="rId10" action="ppaction://hlinksldjump"/>
          </p:cNvPr>
          <p:cNvSpPr/>
          <p:nvPr/>
        </p:nvSpPr>
        <p:spPr>
          <a:xfrm rot="10800000" flipV="1">
            <a:off x="7145112" y="2794286"/>
            <a:ext cx="1727290" cy="349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Makabibihag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587604" y="627260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26890" y="2781769"/>
            <a:ext cx="1282978" cy="37651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smtClean="0">
                <a:solidFill>
                  <a:schemeClr val="bg1"/>
                </a:solidFill>
              </a:rPr>
              <a:t>ALL</a:t>
            </a:r>
            <a:endParaRPr lang="en-PH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6224405" y="2834743"/>
            <a:ext cx="116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from 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530" y="2818766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28436"/>
              </p:ext>
            </p:extLst>
          </p:nvPr>
        </p:nvGraphicFramePr>
        <p:xfrm>
          <a:off x="2470254" y="3276681"/>
          <a:ext cx="9385867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9073"/>
                <a:gridCol w="2022101"/>
                <a:gridCol w="1677423"/>
                <a:gridCol w="2711452"/>
                <a:gridCol w="1865818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Ambongan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Jurado,</a:t>
                      </a:r>
                      <a:r>
                        <a:rPr lang="en-PH" sz="1000" baseline="0" dirty="0" smtClean="0"/>
                        <a:t> Charlot  t.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Ambongan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Jessa Mae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Ambongan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000044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Michelle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Ambongan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000055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Santamina, Lucia J.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Ambongan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30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>
            <a:hlinkClick r:id="rId10" action="ppaction://hlinksldjump"/>
          </p:cNvPr>
          <p:cNvSpPr/>
          <p:nvPr/>
        </p:nvSpPr>
        <p:spPr>
          <a:xfrm rot="10800000" flipV="1">
            <a:off x="5454586" y="2793822"/>
            <a:ext cx="1599904" cy="354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Ambongan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>
            <a:hlinkClick r:id="rId11" action="ppaction://hlinksldjump"/>
          </p:cNvPr>
          <p:cNvSpPr/>
          <p:nvPr/>
        </p:nvSpPr>
        <p:spPr>
          <a:xfrm rot="10800000" flipV="1">
            <a:off x="3748411" y="2805077"/>
            <a:ext cx="1641721" cy="338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>
            <a:hlinkClick r:id="rId10" action="ppaction://hlinksldjump"/>
          </p:cNvPr>
          <p:cNvSpPr/>
          <p:nvPr/>
        </p:nvSpPr>
        <p:spPr>
          <a:xfrm rot="10800000" flipV="1">
            <a:off x="7145112" y="2794286"/>
            <a:ext cx="1727290" cy="349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Makabibihag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87604" y="627260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26890" y="2781769"/>
            <a:ext cx="1282978" cy="37651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smtClean="0">
                <a:solidFill>
                  <a:schemeClr val="bg1"/>
                </a:solidFill>
              </a:rPr>
              <a:t>ALL</a:t>
            </a:r>
            <a:endParaRPr lang="en-PH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6224405" y="2834743"/>
            <a:ext cx="116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from 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530" y="2818766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15110"/>
              </p:ext>
            </p:extLst>
          </p:nvPr>
        </p:nvGraphicFramePr>
        <p:xfrm>
          <a:off x="2470254" y="3276681"/>
          <a:ext cx="9385867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9073"/>
                <a:gridCol w="2022101"/>
                <a:gridCol w="1677423"/>
                <a:gridCol w="2711452"/>
                <a:gridCol w="1865818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Jurado,</a:t>
                      </a:r>
                      <a:r>
                        <a:rPr lang="en-PH" sz="1000" baseline="0" dirty="0" smtClean="0"/>
                        <a:t> Charlot  t.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Jessa Mae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000044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Michelle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000055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Santamina, Lucia J.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TextBox 41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hlinkClick r:id="rId10" action="ppaction://hlinksldjump"/>
          </p:cNvPr>
          <p:cNvSpPr/>
          <p:nvPr/>
        </p:nvSpPr>
        <p:spPr>
          <a:xfrm rot="10800000" flipV="1">
            <a:off x="5454586" y="2793822"/>
            <a:ext cx="1599904" cy="354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Ambongan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angle 53">
            <a:hlinkClick r:id="rId11" action="ppaction://hlinksldjump"/>
          </p:cNvPr>
          <p:cNvSpPr/>
          <p:nvPr/>
        </p:nvSpPr>
        <p:spPr>
          <a:xfrm rot="10800000" flipV="1">
            <a:off x="3748411" y="2805077"/>
            <a:ext cx="1641721" cy="338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>
            <a:hlinkClick r:id="rId10" action="ppaction://hlinksldjump"/>
          </p:cNvPr>
          <p:cNvSpPr/>
          <p:nvPr/>
        </p:nvSpPr>
        <p:spPr>
          <a:xfrm rot="10800000" flipV="1">
            <a:off x="7145112" y="2794286"/>
            <a:ext cx="1727290" cy="349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Makabibihag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587604" y="627260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hlinkClick r:id="rId12" action="ppaction://hlinksldjump"/>
          </p:cNvPr>
          <p:cNvSpPr/>
          <p:nvPr/>
        </p:nvSpPr>
        <p:spPr>
          <a:xfrm>
            <a:off x="2426890" y="2781769"/>
            <a:ext cx="1282978" cy="37651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smtClean="0">
                <a:solidFill>
                  <a:schemeClr val="bg1"/>
                </a:solidFill>
              </a:rPr>
              <a:t>ALL</a:t>
            </a:r>
            <a:endParaRPr lang="en-PH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hlinkClick r:id="rId13" action="ppaction://hlinksldjump"/>
          </p:cNvPr>
          <p:cNvSpPr txBox="1"/>
          <p:nvPr/>
        </p:nvSpPr>
        <p:spPr>
          <a:xfrm>
            <a:off x="7184143" y="3665861"/>
            <a:ext cx="168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 </a:t>
            </a:r>
            <a:r>
              <a:rPr lang="en-PH" sz="1000" dirty="0" smtClean="0">
                <a:solidFill>
                  <a:schemeClr val="bg1"/>
                </a:solidFill>
              </a:rPr>
              <a:t>Maghilom ,Rubilyn A.</a:t>
            </a:r>
            <a:endParaRPr lang="en-P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6224405" y="2834743"/>
            <a:ext cx="116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from 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530" y="2818766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5057"/>
              </p:ext>
            </p:extLst>
          </p:nvPr>
        </p:nvGraphicFramePr>
        <p:xfrm>
          <a:off x="2470254" y="3276681"/>
          <a:ext cx="9385867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9073"/>
                <a:gridCol w="2022101"/>
                <a:gridCol w="1677423"/>
                <a:gridCol w="2711452"/>
                <a:gridCol w="1865818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smtClean="0"/>
                        <a:t>000001</a:t>
                      </a:r>
                      <a:r>
                        <a:rPr lang="en-PH" sz="1000" smtClean="0">
                          <a:hlinkClick r:id="rId6" action="ppaction://hlinksldjump"/>
                        </a:rPr>
                        <a:t>Slide 22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Jurado,</a:t>
                      </a:r>
                      <a:r>
                        <a:rPr lang="en-PH" sz="1000" baseline="0" dirty="0" smtClean="0"/>
                        <a:t> Charlot  t.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Jessa Mae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000044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Michelle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000055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Santamina, Lucia J.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2517273" y="2813395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TextBox 31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hlinkClick r:id="rId8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9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10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6224405" y="2834743"/>
            <a:ext cx="116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from 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530" y="2818766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64222"/>
              </p:ext>
            </p:extLst>
          </p:nvPr>
        </p:nvGraphicFramePr>
        <p:xfrm>
          <a:off x="2416894" y="3245142"/>
          <a:ext cx="9385867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9073"/>
                <a:gridCol w="2022101"/>
                <a:gridCol w="1677423"/>
                <a:gridCol w="2711452"/>
                <a:gridCol w="1865818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Jurado,</a:t>
                      </a:r>
                      <a:r>
                        <a:rPr lang="en-PH" sz="1000" baseline="0" dirty="0" smtClean="0"/>
                        <a:t> Charlot  t.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0000008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Jessa Mae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000044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0000009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Michelle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000055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00000010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Samulde</a:t>
                      </a:r>
                      <a:r>
                        <a:rPr lang="en-PH" sz="1000" baseline="0" dirty="0" smtClean="0"/>
                        <a:t> , Jingoy N.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Makabibihag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30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>
            <a:hlinkClick r:id="rId10" action="ppaction://hlinksldjump"/>
          </p:cNvPr>
          <p:cNvSpPr/>
          <p:nvPr/>
        </p:nvSpPr>
        <p:spPr>
          <a:xfrm rot="10800000" flipV="1">
            <a:off x="5454586" y="2793822"/>
            <a:ext cx="1599904" cy="354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Ambongan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>
            <a:hlinkClick r:id="rId11" action="ppaction://hlinksldjump"/>
          </p:cNvPr>
          <p:cNvSpPr/>
          <p:nvPr/>
        </p:nvSpPr>
        <p:spPr>
          <a:xfrm rot="10800000" flipV="1">
            <a:off x="3748411" y="2805077"/>
            <a:ext cx="1641721" cy="338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>
            <a:hlinkClick r:id="rId10" action="ppaction://hlinksldjump"/>
          </p:cNvPr>
          <p:cNvSpPr/>
          <p:nvPr/>
        </p:nvSpPr>
        <p:spPr>
          <a:xfrm rot="10800000" flipV="1">
            <a:off x="7145112" y="2794286"/>
            <a:ext cx="1727290" cy="349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Makabibihag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587604" y="627260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hlinkClick r:id="rId12" action="ppaction://hlinksldjump"/>
          </p:cNvPr>
          <p:cNvSpPr/>
          <p:nvPr/>
        </p:nvSpPr>
        <p:spPr>
          <a:xfrm>
            <a:off x="2426890" y="2781769"/>
            <a:ext cx="1282978" cy="37651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smtClean="0">
                <a:solidFill>
                  <a:schemeClr val="bg1"/>
                </a:solidFill>
              </a:rPr>
              <a:t>ALL</a:t>
            </a:r>
            <a:endParaRPr lang="en-PH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 Live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without  Love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but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456008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429692" y="2710354"/>
            <a:ext cx="9483634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/>
          <p:cNvSpPr/>
          <p:nvPr/>
        </p:nvSpPr>
        <p:spPr>
          <a:xfrm>
            <a:off x="2518596" y="3245902"/>
            <a:ext cx="2184034" cy="3323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6" action="ppaction://hlinksldjump"/>
          </p:cNvPr>
          <p:cNvSpPr/>
          <p:nvPr/>
        </p:nvSpPr>
        <p:spPr>
          <a:xfrm>
            <a:off x="2625632" y="4482658"/>
            <a:ext cx="1985555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View   Billing history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34194" y="3972814"/>
            <a:ext cx="2090057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Maghilom, Rubilyn  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18750" y="5026947"/>
            <a:ext cx="829845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Status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4721" y="5018240"/>
            <a:ext cx="1136468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Connected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37488" y="2846794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/>
          <p:cNvSpPr txBox="1"/>
          <p:nvPr/>
        </p:nvSpPr>
        <p:spPr>
          <a:xfrm>
            <a:off x="8928368" y="2843353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54" name="Rectangle 53"/>
          <p:cNvSpPr/>
          <p:nvPr/>
        </p:nvSpPr>
        <p:spPr>
          <a:xfrm>
            <a:off x="2574679" y="3418802"/>
            <a:ext cx="2101823" cy="344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Clark:     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18596" y="2785709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65333"/>
              </p:ext>
            </p:extLst>
          </p:nvPr>
        </p:nvGraphicFramePr>
        <p:xfrm>
          <a:off x="4767941" y="3376630"/>
          <a:ext cx="7093132" cy="31928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322"/>
                <a:gridCol w="574766"/>
                <a:gridCol w="849085"/>
                <a:gridCol w="600892"/>
                <a:gridCol w="826418"/>
                <a:gridCol w="685800"/>
                <a:gridCol w="632011"/>
                <a:gridCol w="484094"/>
                <a:gridCol w="510989"/>
                <a:gridCol w="518288"/>
                <a:gridCol w="613954"/>
                <a:gridCol w="522513"/>
              </a:tblGrid>
              <a:tr h="601654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86220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08/05/2017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01654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10/05/2017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01654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01654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TextBox 31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>
            <a:hlinkClick r:id="rId8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hlinkClick r:id="rId9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>
            <a:hlinkClick r:id="rId10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486268" y="3190493"/>
            <a:ext cx="9390424" cy="10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 Live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without  Love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but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456008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429692" y="2710354"/>
            <a:ext cx="9483634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/>
          <p:cNvSpPr/>
          <p:nvPr/>
        </p:nvSpPr>
        <p:spPr>
          <a:xfrm>
            <a:off x="6287440" y="2793563"/>
            <a:ext cx="1190419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8/5/2017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27828" y="2769195"/>
            <a:ext cx="1253541" cy="355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9/5/2017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143737" y="2906813"/>
            <a:ext cx="234845" cy="84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Isosceles Triangle 27"/>
          <p:cNvSpPr/>
          <p:nvPr/>
        </p:nvSpPr>
        <p:spPr>
          <a:xfrm flipH="1" flipV="1">
            <a:off x="9215748" y="2888705"/>
            <a:ext cx="234845" cy="84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5157901" y="280328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 </a:t>
            </a:r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68535" y="2800704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 </a:t>
            </a:r>
            <a:r>
              <a:rPr lang="en-PH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</a:t>
            </a:r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04246"/>
              </p:ext>
            </p:extLst>
          </p:nvPr>
        </p:nvGraphicFramePr>
        <p:xfrm>
          <a:off x="4781007" y="3311315"/>
          <a:ext cx="6988629" cy="32777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281"/>
                <a:gridCol w="579168"/>
                <a:gridCol w="823706"/>
                <a:gridCol w="592039"/>
                <a:gridCol w="814242"/>
                <a:gridCol w="675696"/>
                <a:gridCol w="622699"/>
                <a:gridCol w="476962"/>
                <a:gridCol w="503461"/>
                <a:gridCol w="510652"/>
                <a:gridCol w="604908"/>
                <a:gridCol w="514815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08/05/2017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09/05/2017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10/05/2017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N/p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11/10/2017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paid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49720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2492470" y="3247054"/>
            <a:ext cx="2184034" cy="3323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34194" y="4482658"/>
            <a:ext cx="211618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View   Billing history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28805" y="3986261"/>
            <a:ext cx="2108510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Maghilom,  Rubilyn  A.       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47256" y="5018240"/>
            <a:ext cx="211618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Status:      Connected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28804" y="3479324"/>
            <a:ext cx="2108510" cy="3351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Clark:      Manga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48775" y="2785709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385815" y="2831434"/>
            <a:ext cx="1527511" cy="2353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TextBox 56"/>
          <p:cNvSpPr txBox="1"/>
          <p:nvPr/>
        </p:nvSpPr>
        <p:spPr>
          <a:xfrm>
            <a:off x="9561188" y="2803279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" name="TextBox 46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3576" y="2781819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76205"/>
              </p:ext>
            </p:extLst>
          </p:nvPr>
        </p:nvGraphicFramePr>
        <p:xfrm>
          <a:off x="2456083" y="3271268"/>
          <a:ext cx="9459795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5877"/>
                <a:gridCol w="958797"/>
                <a:gridCol w="958797"/>
                <a:gridCol w="795365"/>
                <a:gridCol w="1285659"/>
                <a:gridCol w="884694"/>
                <a:gridCol w="695140"/>
                <a:gridCol w="591986"/>
                <a:gridCol w="551625"/>
                <a:gridCol w="539367"/>
                <a:gridCol w="836244"/>
                <a:gridCol w="836244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10/05/2017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</a:t>
                      </a:r>
                      <a:r>
                        <a:rPr lang="en-PH" sz="1000" baseline="0" dirty="0" smtClean="0"/>
                        <a:t> ,Rubilyn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32" name="Picture 31" descr="account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23" name="Rectangle 22">
            <a:hlinkClick r:id="rId5" action="ppaction://hlinksldjump"/>
          </p:cNvPr>
          <p:cNvSpPr/>
          <p:nvPr/>
        </p:nvSpPr>
        <p:spPr>
          <a:xfrm>
            <a:off x="2459374" y="285717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93576" y="2768372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2470682" y="3231694"/>
          <a:ext cx="9459795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5980"/>
                <a:gridCol w="1387554"/>
                <a:gridCol w="1141586"/>
                <a:gridCol w="1719021"/>
                <a:gridCol w="981636"/>
                <a:gridCol w="897068"/>
                <a:gridCol w="596930"/>
                <a:gridCol w="267907"/>
                <a:gridCol w="433860"/>
                <a:gridCol w="1088253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Paid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32" name="Picture 31" descr="account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214584" y="2823189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2546" y="2827776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Update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61817" y="2838938"/>
            <a:ext cx="1580188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3692" y="2837941"/>
            <a:ext cx="17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i="1" dirty="0" smtClean="0"/>
              <a:t>Total Amount</a:t>
            </a:r>
            <a:endParaRPr lang="en-PH" b="1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TextBox 26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hlinkClick r:id="rId6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7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8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5935374" y="5225372"/>
            <a:ext cx="2979430" cy="1479678"/>
            <a:chOff x="11553909" y="5277303"/>
            <a:chExt cx="2979430" cy="1479678"/>
          </a:xfrm>
        </p:grpSpPr>
        <p:sp>
          <p:nvSpPr>
            <p:cNvPr id="131" name="Rectangle 130"/>
            <p:cNvSpPr/>
            <p:nvPr/>
          </p:nvSpPr>
          <p:spPr>
            <a:xfrm>
              <a:off x="11580035" y="5277303"/>
              <a:ext cx="2953304" cy="14796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553909" y="5298616"/>
              <a:ext cx="2953304" cy="260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115813" y="2645530"/>
            <a:ext cx="2760430" cy="41225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1881051"/>
            <a:ext cx="12190733" cy="3798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148142" y="1662895"/>
            <a:ext cx="12043858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srgbClr val="026E94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94" name="Picture 93" descr="account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125322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5" name="TextBox 94"/>
          <p:cNvSpPr txBox="1"/>
          <p:nvPr/>
        </p:nvSpPr>
        <p:spPr>
          <a:xfrm>
            <a:off x="10443524" y="2010042"/>
            <a:ext cx="180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Cashier! !</a:t>
            </a:r>
            <a:endParaRPr lang="en-PH" sz="1400" dirty="0"/>
          </a:p>
        </p:txBody>
      </p:sp>
      <p:sp>
        <p:nvSpPr>
          <p:cNvPr id="96" name="Rectangle 95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4258"/>
            <a:ext cx="2374401" cy="2040284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" y="2810435"/>
            <a:ext cx="2622308" cy="3822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1" name="Rectangle 60"/>
          <p:cNvSpPr/>
          <p:nvPr/>
        </p:nvSpPr>
        <p:spPr>
          <a:xfrm>
            <a:off x="159177" y="2652500"/>
            <a:ext cx="1499498" cy="1400461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4" name="Group 63"/>
          <p:cNvGrpSpPr/>
          <p:nvPr/>
        </p:nvGrpSpPr>
        <p:grpSpPr>
          <a:xfrm>
            <a:off x="6014567" y="3702394"/>
            <a:ext cx="2953304" cy="1479678"/>
            <a:chOff x="6292822" y="2992027"/>
            <a:chExt cx="2953304" cy="1479678"/>
          </a:xfrm>
        </p:grpSpPr>
        <p:grpSp>
          <p:nvGrpSpPr>
            <p:cNvPr id="69" name="Group 68"/>
            <p:cNvGrpSpPr/>
            <p:nvPr/>
          </p:nvGrpSpPr>
          <p:grpSpPr>
            <a:xfrm>
              <a:off x="6292822" y="2992027"/>
              <a:ext cx="2953304" cy="1479678"/>
              <a:chOff x="3124768" y="2756146"/>
              <a:chExt cx="2953304" cy="147967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124768" y="2756146"/>
                <a:ext cx="2953304" cy="14796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124768" y="2777459"/>
                <a:ext cx="2953304" cy="260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10800000" flipV="1">
              <a:off x="6538921" y="3692449"/>
              <a:ext cx="2560319" cy="314851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bg1"/>
                  </a:solidFill>
                </a:rPr>
                <a:t> Disconnected         1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0800000" flipV="1">
              <a:off x="6538923" y="3315484"/>
              <a:ext cx="2547257" cy="305537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bg1"/>
                  </a:solidFill>
                </a:rPr>
                <a:t>Connected                0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0800000" flipV="1">
              <a:off x="6342107" y="3025340"/>
              <a:ext cx="2851248" cy="190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dirty="0" smtClean="0">
                  <a:solidFill>
                    <a:schemeClr val="tx1"/>
                  </a:solidFill>
                </a:rPr>
                <a:t>Concessionaire</a:t>
              </a:r>
              <a:endParaRPr lang="en-PH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49740" y="4755558"/>
            <a:ext cx="5864716" cy="1969508"/>
            <a:chOff x="2998459" y="4122446"/>
            <a:chExt cx="5864716" cy="1969508"/>
          </a:xfrm>
        </p:grpSpPr>
        <p:grpSp>
          <p:nvGrpSpPr>
            <p:cNvPr id="83" name="Group 82"/>
            <p:cNvGrpSpPr/>
            <p:nvPr/>
          </p:nvGrpSpPr>
          <p:grpSpPr>
            <a:xfrm>
              <a:off x="2998459" y="4612276"/>
              <a:ext cx="2953304" cy="1479678"/>
              <a:chOff x="3124768" y="2756146"/>
              <a:chExt cx="2953304" cy="1479678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124768" y="2756146"/>
                <a:ext cx="2953304" cy="14796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124768" y="2777459"/>
                <a:ext cx="2953304" cy="260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84" name="Rectangle 83"/>
            <p:cNvSpPr/>
            <p:nvPr/>
          </p:nvSpPr>
          <p:spPr>
            <a:xfrm rot="10800000" flipV="1">
              <a:off x="3030952" y="4688042"/>
              <a:ext cx="2851248" cy="190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dirty="0" smtClean="0">
                  <a:solidFill>
                    <a:schemeClr val="tx1"/>
                  </a:solidFill>
                </a:rPr>
                <a:t>Concessionaire</a:t>
              </a:r>
              <a:endParaRPr lang="en-PH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0800000" flipV="1">
              <a:off x="6309385" y="4122446"/>
              <a:ext cx="2553790" cy="3388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>
                  <a:solidFill>
                    <a:schemeClr val="bg1"/>
                  </a:solidFill>
                </a:rPr>
                <a:t>Penalty                          1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955420" y="3702394"/>
            <a:ext cx="2966412" cy="1479678"/>
            <a:chOff x="2968947" y="2718459"/>
            <a:chExt cx="2966412" cy="1479678"/>
          </a:xfrm>
        </p:grpSpPr>
        <p:grpSp>
          <p:nvGrpSpPr>
            <p:cNvPr id="89" name="Group 88"/>
            <p:cNvGrpSpPr/>
            <p:nvPr/>
          </p:nvGrpSpPr>
          <p:grpSpPr>
            <a:xfrm>
              <a:off x="2979555" y="2718459"/>
              <a:ext cx="2955804" cy="1479678"/>
              <a:chOff x="3124768" y="2756146"/>
              <a:chExt cx="2953304" cy="1479678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124768" y="2756146"/>
                <a:ext cx="2953304" cy="14796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124768" y="2777459"/>
                <a:ext cx="2953304" cy="260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91" name="Rectangle 90">
              <a:hlinkClick r:id="" action="ppaction://noaction"/>
            </p:cNvPr>
            <p:cNvSpPr/>
            <p:nvPr/>
          </p:nvSpPr>
          <p:spPr>
            <a:xfrm rot="10800000" flipV="1">
              <a:off x="3075173" y="3069026"/>
              <a:ext cx="2815953" cy="38284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bg1"/>
                  </a:solidFill>
                </a:rPr>
                <a:t>Manga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 rot="10800000" flipV="1">
              <a:off x="2968947" y="2761488"/>
              <a:ext cx="2851248" cy="190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dirty="0" smtClean="0">
                  <a:solidFill>
                    <a:schemeClr val="tx1"/>
                  </a:solidFill>
                </a:rPr>
                <a:t>Ledger Card</a:t>
              </a:r>
              <a:endParaRPr lang="en-PH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hlinkClick r:id="" action="ppaction://noaction"/>
            </p:cNvPr>
            <p:cNvSpPr/>
            <p:nvPr/>
          </p:nvSpPr>
          <p:spPr>
            <a:xfrm rot="10800000" flipV="1">
              <a:off x="5028978" y="3071118"/>
              <a:ext cx="840500" cy="382839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044471" y="2672662"/>
            <a:ext cx="8957195" cy="1072893"/>
            <a:chOff x="2892232" y="2319365"/>
            <a:chExt cx="9102602" cy="1072893"/>
          </a:xfrm>
        </p:grpSpPr>
        <p:sp>
          <p:nvSpPr>
            <p:cNvPr id="102" name="Rectangle 101"/>
            <p:cNvSpPr/>
            <p:nvPr/>
          </p:nvSpPr>
          <p:spPr>
            <a:xfrm>
              <a:off x="2892232" y="2319365"/>
              <a:ext cx="9102602" cy="9103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92232" y="2334863"/>
              <a:ext cx="9080212" cy="24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53461" y="2653594"/>
              <a:ext cx="53214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endParaRPr lang="en-PH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endParaRPr lang="en-PH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 rot="10800000" flipV="1">
              <a:off x="3773863" y="2330532"/>
              <a:ext cx="6946905" cy="2276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>
                  <a:solidFill>
                    <a:schemeClr val="tx1"/>
                  </a:solidFill>
                </a:rPr>
                <a:t>Notification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026330" y="3702394"/>
            <a:ext cx="2953304" cy="1479678"/>
            <a:chOff x="11580035" y="5277303"/>
            <a:chExt cx="2953304" cy="1479678"/>
          </a:xfrm>
        </p:grpSpPr>
        <p:sp>
          <p:nvSpPr>
            <p:cNvPr id="108" name="Rectangle 107"/>
            <p:cNvSpPr/>
            <p:nvPr/>
          </p:nvSpPr>
          <p:spPr>
            <a:xfrm>
              <a:off x="11580035" y="5277303"/>
              <a:ext cx="2953304" cy="14796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80035" y="5298616"/>
              <a:ext cx="2953304" cy="260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11" name="Rectangle 110"/>
          <p:cNvSpPr/>
          <p:nvPr/>
        </p:nvSpPr>
        <p:spPr>
          <a:xfrm rot="10800000" flipV="1">
            <a:off x="6060292" y="5783926"/>
            <a:ext cx="2743200" cy="36257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bg1"/>
                </a:solidFill>
              </a:rPr>
              <a:t>Annually                  2,380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 rot="10800000" flipV="1">
            <a:off x="6950982" y="3088301"/>
            <a:ext cx="1039041" cy="38284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bg1"/>
                </a:solidFill>
              </a:rPr>
              <a:t>1 </a:t>
            </a:r>
            <a:endParaRPr lang="en-PH" sz="1200" dirty="0">
              <a:solidFill>
                <a:schemeClr val="bg1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8996917" y="5234545"/>
            <a:ext cx="2953304" cy="1479678"/>
            <a:chOff x="11580035" y="5277303"/>
            <a:chExt cx="2953304" cy="1479678"/>
          </a:xfrm>
        </p:grpSpPr>
        <p:sp>
          <p:nvSpPr>
            <p:cNvPr id="114" name="Rectangle 113"/>
            <p:cNvSpPr/>
            <p:nvPr/>
          </p:nvSpPr>
          <p:spPr>
            <a:xfrm>
              <a:off x="11580035" y="5277303"/>
              <a:ext cx="2953304" cy="14796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80035" y="5298616"/>
              <a:ext cx="2953304" cy="260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16" name="Rectangle 115"/>
          <p:cNvSpPr/>
          <p:nvPr/>
        </p:nvSpPr>
        <p:spPr>
          <a:xfrm rot="10800000" flipV="1">
            <a:off x="9209089" y="5586136"/>
            <a:ext cx="2530061" cy="32151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bg1"/>
                </a:solidFill>
              </a:rPr>
              <a:t>Total  Savings             0.00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 rot="10800000" flipV="1">
            <a:off x="9222377" y="5951538"/>
            <a:ext cx="2521128" cy="32487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bg1"/>
                </a:solidFill>
              </a:rPr>
              <a:t>Daily                           500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050941" y="5335795"/>
            <a:ext cx="2876059" cy="207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Total Payment</a:t>
            </a:r>
            <a:endParaRPr lang="en-PH" sz="1200" dirty="0"/>
          </a:p>
        </p:txBody>
      </p:sp>
      <p:sp>
        <p:nvSpPr>
          <p:cNvPr id="124" name="Rectangle 123"/>
          <p:cNvSpPr/>
          <p:nvPr/>
        </p:nvSpPr>
        <p:spPr>
          <a:xfrm rot="10800000" flipV="1">
            <a:off x="9222536" y="6332088"/>
            <a:ext cx="2516773" cy="2900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smtClean="0">
                <a:solidFill>
                  <a:schemeClr val="bg1"/>
                </a:solidFill>
              </a:rPr>
              <a:t>Monthly                      !,880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972715" y="5335795"/>
            <a:ext cx="2876059" cy="207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Total Payment</a:t>
            </a:r>
            <a:endParaRPr lang="en-PH" sz="1200" dirty="0"/>
          </a:p>
        </p:txBody>
      </p:sp>
      <p:sp>
        <p:nvSpPr>
          <p:cNvPr id="136" name="Rectangle 135"/>
          <p:cNvSpPr/>
          <p:nvPr/>
        </p:nvSpPr>
        <p:spPr>
          <a:xfrm rot="10800000" flipV="1">
            <a:off x="9116014" y="4308539"/>
            <a:ext cx="2711717" cy="31636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bg1"/>
                </a:solidFill>
              </a:rPr>
              <a:t>Request notice for Disconnection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hlinkClick r:id="rId6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Rectangle 137">
            <a:hlinkClick r:id="rId7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Rectangle 138">
            <a:hlinkClick r:id="rId8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Rectangle 142">
            <a:hlinkClick r:id="rId9" action="ppaction://hlinksldjump"/>
          </p:cNvPr>
          <p:cNvSpPr/>
          <p:nvPr/>
        </p:nvSpPr>
        <p:spPr>
          <a:xfrm>
            <a:off x="302902" y="2747013"/>
            <a:ext cx="1187303" cy="5372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List Concessionaire</a:t>
            </a:r>
            <a:endParaRPr lang="en-PH" sz="105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Rectangle 144">
            <a:hlinkClick r:id="rId10" action="ppaction://hlinksldjump"/>
          </p:cNvPr>
          <p:cNvSpPr/>
          <p:nvPr/>
        </p:nvSpPr>
        <p:spPr>
          <a:xfrm>
            <a:off x="302901" y="3331649"/>
            <a:ext cx="1187304" cy="633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View Payment 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 Live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without  Love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but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456008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429692" y="2777589"/>
            <a:ext cx="9483634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/>
          <p:cNvSpPr/>
          <p:nvPr/>
        </p:nvSpPr>
        <p:spPr>
          <a:xfrm>
            <a:off x="2518596" y="3245902"/>
            <a:ext cx="2184034" cy="3323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6" action="ppaction://hlinksldjump"/>
          </p:cNvPr>
          <p:cNvSpPr/>
          <p:nvPr/>
        </p:nvSpPr>
        <p:spPr>
          <a:xfrm>
            <a:off x="2625632" y="4482658"/>
            <a:ext cx="1985555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View   Billing history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34194" y="3972814"/>
            <a:ext cx="2090057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Maghilom Rubilyn A.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18750" y="5026947"/>
            <a:ext cx="829845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Status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4721" y="5018240"/>
            <a:ext cx="1136468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Connected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37488" y="2914029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/>
          <p:cNvSpPr txBox="1"/>
          <p:nvPr/>
        </p:nvSpPr>
        <p:spPr>
          <a:xfrm>
            <a:off x="8928368" y="2910588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54" name="Rectangle 53"/>
          <p:cNvSpPr/>
          <p:nvPr/>
        </p:nvSpPr>
        <p:spPr>
          <a:xfrm>
            <a:off x="2574679" y="3418802"/>
            <a:ext cx="2101823" cy="344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Clark:     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14802" y="2838876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4767941" y="3376630"/>
          <a:ext cx="7093132" cy="2228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322"/>
                <a:gridCol w="574766"/>
                <a:gridCol w="849085"/>
                <a:gridCol w="600892"/>
                <a:gridCol w="826418"/>
                <a:gridCol w="685800"/>
                <a:gridCol w="632011"/>
                <a:gridCol w="484094"/>
                <a:gridCol w="510989"/>
                <a:gridCol w="518288"/>
                <a:gridCol w="613954"/>
                <a:gridCol w="522513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08/05/2017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>
            <a:hlinkClick r:id="rId7" action="ppaction://hlinksldjump"/>
          </p:cNvPr>
          <p:cNvSpPr/>
          <p:nvPr/>
        </p:nvSpPr>
        <p:spPr>
          <a:xfrm>
            <a:off x="3869155" y="2835779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TextBox 39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>
            <a:hlinkClick r:id="rId9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hlinkClick r:id="rId10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>
            <a:hlinkClick r:id="rId11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486268" y="3190493"/>
            <a:ext cx="9390424" cy="10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 Live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without  Love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but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456008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429692" y="2723801"/>
            <a:ext cx="9483634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/>
          <p:cNvSpPr/>
          <p:nvPr/>
        </p:nvSpPr>
        <p:spPr>
          <a:xfrm>
            <a:off x="6287440" y="2807010"/>
            <a:ext cx="1190419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8/5/2017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27828" y="2782642"/>
            <a:ext cx="1253541" cy="355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9/5/2017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143737" y="2920260"/>
            <a:ext cx="234845" cy="84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Isosceles Triangle 27"/>
          <p:cNvSpPr/>
          <p:nvPr/>
        </p:nvSpPr>
        <p:spPr>
          <a:xfrm flipH="1" flipV="1">
            <a:off x="9215748" y="2902152"/>
            <a:ext cx="234845" cy="84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5157901" y="2816727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 </a:t>
            </a:r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68535" y="2814151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 </a:t>
            </a:r>
            <a:r>
              <a:rPr lang="en-PH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</a:t>
            </a:r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4781007" y="3311315"/>
          <a:ext cx="6988629" cy="26478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281"/>
                <a:gridCol w="579168"/>
                <a:gridCol w="823706"/>
                <a:gridCol w="592039"/>
                <a:gridCol w="814242"/>
                <a:gridCol w="675696"/>
                <a:gridCol w="622699"/>
                <a:gridCol w="476962"/>
                <a:gridCol w="503461"/>
                <a:gridCol w="510652"/>
                <a:gridCol w="604908"/>
                <a:gridCol w="514815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08/05/2017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09/05/2017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10/05/2017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N/p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11/10/2017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paid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2492470" y="3247054"/>
            <a:ext cx="2184034" cy="3323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34194" y="4482658"/>
            <a:ext cx="211618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View   Billing history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28805" y="3986261"/>
            <a:ext cx="2108510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Maghilom,  Rubilyn  A.       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47256" y="5018240"/>
            <a:ext cx="211618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Status:      Connected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28804" y="3479324"/>
            <a:ext cx="2108510" cy="3351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Clark:      Manga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47256" y="2799156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385815" y="2844881"/>
            <a:ext cx="1527511" cy="2353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TextBox 56"/>
          <p:cNvSpPr txBox="1"/>
          <p:nvPr/>
        </p:nvSpPr>
        <p:spPr>
          <a:xfrm>
            <a:off x="9561188" y="281672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" name="TextBox 46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6224405" y="2834743"/>
            <a:ext cx="116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from 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530" y="2818766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68405"/>
              </p:ext>
            </p:extLst>
          </p:nvPr>
        </p:nvGraphicFramePr>
        <p:xfrm>
          <a:off x="2470254" y="3276681"/>
          <a:ext cx="9385867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9073"/>
                <a:gridCol w="2022101"/>
                <a:gridCol w="1677423"/>
                <a:gridCol w="2711452"/>
                <a:gridCol w="1865818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</a:t>
                      </a:r>
                      <a:endParaRPr lang="en-PH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r>
                        <a:rPr lang="en-PH" sz="1000" dirty="0" smtClean="0">
                          <a:hlinkClick r:id="rId6" action="ppaction://hlinksldjump"/>
                        </a:rPr>
                        <a:t>Slide 33</a:t>
                      </a:r>
                      <a:endParaRPr lang="en-PH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noFill/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Jurado,</a:t>
                      </a:r>
                      <a:r>
                        <a:rPr lang="en-PH" sz="1000" baseline="0" dirty="0" smtClean="0"/>
                        <a:t> Charlot  t.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Jessa Mae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000044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Michelle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000055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Santamina, Lucia J.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479471" y="2814457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30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hlinkClick r:id="rId8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9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10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6224405" y="2834743"/>
            <a:ext cx="116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from 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15530" y="2818766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42240"/>
              </p:ext>
            </p:extLst>
          </p:nvPr>
        </p:nvGraphicFramePr>
        <p:xfrm>
          <a:off x="2470254" y="3276681"/>
          <a:ext cx="9385867" cy="33587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9073"/>
                <a:gridCol w="2022101"/>
                <a:gridCol w="1677423"/>
                <a:gridCol w="2711452"/>
                <a:gridCol w="1865818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r>
                        <a:rPr lang="en-PH" sz="1000" dirty="0" smtClean="0">
                          <a:hlinkClick r:id="rId6" action="ppaction://hlinksldjump"/>
                        </a:rPr>
                        <a:t>Slide 34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Jurado,</a:t>
                      </a:r>
                      <a:r>
                        <a:rPr lang="en-PH" sz="1000" baseline="0" dirty="0" smtClean="0"/>
                        <a:t> Charlot  t.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Jessa Mae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000044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Tano,</a:t>
                      </a:r>
                      <a:r>
                        <a:rPr lang="en-PH" sz="1000" baseline="0" dirty="0" smtClean="0"/>
                        <a:t> Michelle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000055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Santamina, Lucia J.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479471" y="2814822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30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hlinkClick r:id="rId8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9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10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476281" y="3190493"/>
            <a:ext cx="9400411" cy="18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 Live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without  Love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but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2466294" y="3196756"/>
            <a:ext cx="19974" cy="339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429692" y="2723801"/>
            <a:ext cx="9483634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/>
          <p:cNvSpPr/>
          <p:nvPr/>
        </p:nvSpPr>
        <p:spPr>
          <a:xfrm>
            <a:off x="8415530" y="2479128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</a:t>
            </a:r>
            <a:r>
              <a:rPr lang="en-PH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</a:t>
            </a:r>
            <a:r>
              <a:rPr lang="en-P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18596" y="3245902"/>
            <a:ext cx="2184034" cy="3323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6" action="ppaction://hlinksldjump"/>
          </p:cNvPr>
          <p:cNvSpPr/>
          <p:nvPr/>
        </p:nvSpPr>
        <p:spPr>
          <a:xfrm>
            <a:off x="2531607" y="4482658"/>
            <a:ext cx="217102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View   Billing history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34194" y="3972814"/>
            <a:ext cx="2142308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Maghilom Rubilyn A.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31606" y="5018240"/>
            <a:ext cx="217102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Status:     Connected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37488" y="2860241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/>
          <p:cNvSpPr txBox="1"/>
          <p:nvPr/>
        </p:nvSpPr>
        <p:spPr>
          <a:xfrm>
            <a:off x="8928368" y="2856800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54" name="Rectangle 53"/>
          <p:cNvSpPr/>
          <p:nvPr/>
        </p:nvSpPr>
        <p:spPr>
          <a:xfrm>
            <a:off x="2574679" y="3418802"/>
            <a:ext cx="2101823" cy="344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Clark:     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14802" y="2799897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16838"/>
              </p:ext>
            </p:extLst>
          </p:nvPr>
        </p:nvGraphicFramePr>
        <p:xfrm>
          <a:off x="4767941" y="3376630"/>
          <a:ext cx="7093132" cy="2228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322"/>
                <a:gridCol w="574766"/>
                <a:gridCol w="849085"/>
                <a:gridCol w="600892"/>
                <a:gridCol w="826418"/>
                <a:gridCol w="685800"/>
                <a:gridCol w="632011"/>
                <a:gridCol w="484094"/>
                <a:gridCol w="510989"/>
                <a:gridCol w="518288"/>
                <a:gridCol w="613954"/>
                <a:gridCol w="522513"/>
              </a:tblGrid>
              <a:tr h="419846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08/05/2017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11/10/2017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paid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984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>
            <a:hlinkClick r:id="rId7" action="ppaction://hlinksldjump"/>
          </p:cNvPr>
          <p:cNvSpPr/>
          <p:nvPr/>
        </p:nvSpPr>
        <p:spPr>
          <a:xfrm>
            <a:off x="3866116" y="2799156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TextBox 31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>
            <a:hlinkClick r:id="rId9" action="ppaction://hlinksldjump"/>
          </p:cNvPr>
          <p:cNvSpPr/>
          <p:nvPr/>
        </p:nvSpPr>
        <p:spPr>
          <a:xfrm>
            <a:off x="1713812" y="2317819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angle 50">
            <a:hlinkClick r:id="rId10" action="ppaction://hlinksldjump"/>
          </p:cNvPr>
          <p:cNvSpPr/>
          <p:nvPr/>
        </p:nvSpPr>
        <p:spPr>
          <a:xfrm>
            <a:off x="148143" y="2317819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>
            <a:hlinkClick r:id="rId11" action="ppaction://hlinksldjump"/>
          </p:cNvPr>
          <p:cNvSpPr/>
          <p:nvPr/>
        </p:nvSpPr>
        <p:spPr>
          <a:xfrm>
            <a:off x="3064962" y="2308942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486268" y="3190493"/>
            <a:ext cx="9390424" cy="10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 Live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without  Love </a:t>
            </a:r>
            <a:r>
              <a:rPr lang="en-PH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but </a:t>
            </a:r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456008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429692" y="2750695"/>
            <a:ext cx="9483634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/>
          <p:cNvSpPr/>
          <p:nvPr/>
        </p:nvSpPr>
        <p:spPr>
          <a:xfrm>
            <a:off x="6287440" y="2833904"/>
            <a:ext cx="1190419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8/5/2017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27828" y="2809536"/>
            <a:ext cx="1253541" cy="355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9/5/2017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143737" y="2947154"/>
            <a:ext cx="234845" cy="84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Isosceles Triangle 27"/>
          <p:cNvSpPr/>
          <p:nvPr/>
        </p:nvSpPr>
        <p:spPr>
          <a:xfrm flipH="1" flipV="1">
            <a:off x="9215748" y="2929046"/>
            <a:ext cx="234845" cy="84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5157901" y="2843621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 </a:t>
            </a:r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68535" y="2841045"/>
            <a:ext cx="102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 </a:t>
            </a:r>
            <a:r>
              <a:rPr lang="en-PH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</a:t>
            </a:r>
            <a:r>
              <a:rPr lang="en-PH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</a:p>
          <a:p>
            <a:pPr algn="ctr"/>
            <a:endParaRPr lang="en-PH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96061"/>
              </p:ext>
            </p:extLst>
          </p:nvPr>
        </p:nvGraphicFramePr>
        <p:xfrm>
          <a:off x="4781007" y="3311313"/>
          <a:ext cx="6988629" cy="32593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281"/>
                <a:gridCol w="579168"/>
                <a:gridCol w="823706"/>
                <a:gridCol w="592039"/>
                <a:gridCol w="814242"/>
                <a:gridCol w="675696"/>
                <a:gridCol w="622699"/>
                <a:gridCol w="476962"/>
                <a:gridCol w="503461"/>
                <a:gridCol w="510652"/>
                <a:gridCol w="604908"/>
                <a:gridCol w="514815"/>
              </a:tblGrid>
              <a:tr h="516795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Meter#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Client Id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Prev.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R….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Pres.</a:t>
                      </a:r>
                      <a:r>
                        <a:rPr lang="en-PH" sz="1000" baseline="0" dirty="0" smtClean="0">
                          <a:solidFill>
                            <a:schemeClr val="bg1"/>
                          </a:solidFill>
                        </a:rPr>
                        <a:t> R…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>
                          <a:solidFill>
                            <a:schemeClr val="bg1"/>
                          </a:solidFill>
                        </a:rPr>
                        <a:t>Total Bill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PH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75329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08/05/2017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0000011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Maghilom,</a:t>
                      </a:r>
                      <a:r>
                        <a:rPr lang="en-PH" sz="1000" baseline="0" dirty="0" smtClean="0"/>
                        <a:t> Rubilyn A.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Manga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  </a:t>
                      </a:r>
                      <a:r>
                        <a:rPr lang="en-PH" sz="1000" baseline="0" dirty="0" smtClean="0"/>
                        <a:t> 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6795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09/05/2017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160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6795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10/05/2017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400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N/p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6795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11/10/2017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408.4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paid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6795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2492470" y="3247054"/>
            <a:ext cx="2184034" cy="3323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34194" y="4482658"/>
            <a:ext cx="211618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View   Billing history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28805" y="3986261"/>
            <a:ext cx="2108510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Maghilom,  Rubilyn  A.       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47256" y="5018240"/>
            <a:ext cx="2116183" cy="32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Status:      Connected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28804" y="3479324"/>
            <a:ext cx="2108510" cy="3351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Clark:      Manga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53848" y="2840566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385815" y="2871775"/>
            <a:ext cx="1527511" cy="2353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TextBox 56"/>
          <p:cNvSpPr txBox="1"/>
          <p:nvPr/>
        </p:nvSpPr>
        <p:spPr>
          <a:xfrm>
            <a:off x="9561188" y="2843620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" name="TextBox 46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2404141" y="3209623"/>
            <a:ext cx="1997409" cy="3065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Change password</a:t>
            </a:r>
            <a:endParaRPr lang="en-PH" sz="1400" dirty="0"/>
          </a:p>
        </p:txBody>
      </p:sp>
      <p:sp>
        <p:nvSpPr>
          <p:cNvPr id="32" name="Rectangle 31"/>
          <p:cNvSpPr/>
          <p:nvPr/>
        </p:nvSpPr>
        <p:spPr>
          <a:xfrm>
            <a:off x="5038246" y="4230483"/>
            <a:ext cx="3246539" cy="349645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**********</a:t>
            </a:r>
            <a:endParaRPr lang="en-PH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57873" y="5564046"/>
            <a:ext cx="3246539" cy="349645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*****************</a:t>
            </a:r>
            <a:endParaRPr lang="en-PH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57873" y="4854310"/>
            <a:ext cx="3246539" cy="349645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*********</a:t>
            </a:r>
            <a:endParaRPr lang="en-PH" sz="200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57271" y="4266758"/>
            <a:ext cx="183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>
                <a:solidFill>
                  <a:schemeClr val="bg1"/>
                </a:solidFill>
              </a:rPr>
              <a:t>New Password</a:t>
            </a:r>
            <a:endParaRPr lang="en-PH" sz="1600" b="1" i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78144" y="4896178"/>
            <a:ext cx="183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>
                <a:solidFill>
                  <a:schemeClr val="bg1"/>
                </a:solidFill>
              </a:rPr>
              <a:t>Old Password</a:t>
            </a:r>
            <a:endParaRPr lang="en-PH" sz="1600" b="1" i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6953" y="5608437"/>
            <a:ext cx="183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>
                <a:solidFill>
                  <a:schemeClr val="bg1"/>
                </a:solidFill>
              </a:rPr>
              <a:t>Re-type Password</a:t>
            </a:r>
            <a:endParaRPr lang="en-PH" sz="1600" b="1" i="1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TextBox 39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>
            <a:hlinkClick r:id="rId7" action="ppaction://hlinksldjump"/>
          </p:cNvPr>
          <p:cNvSpPr/>
          <p:nvPr/>
        </p:nvSpPr>
        <p:spPr>
          <a:xfrm>
            <a:off x="10447983" y="6131115"/>
            <a:ext cx="1268297" cy="378376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Cancel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hlinkClick r:id="rId7" action="ppaction://hlinksldjump"/>
          </p:cNvPr>
          <p:cNvSpPr/>
          <p:nvPr/>
        </p:nvSpPr>
        <p:spPr>
          <a:xfrm>
            <a:off x="9026055" y="6131115"/>
            <a:ext cx="1268297" cy="378376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Save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2851936"/>
            <a:ext cx="2130204" cy="37519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64" y="3248401"/>
            <a:ext cx="9390422" cy="33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-33207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Rectangle 6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42909" y="3693931"/>
            <a:ext cx="120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OR:</a:t>
            </a:r>
            <a:r>
              <a:rPr lang="en-PH" sz="1400" dirty="0" smtClean="0">
                <a:solidFill>
                  <a:schemeClr val="bg1"/>
                </a:solidFill>
              </a:rPr>
              <a:t> 5678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hlinkClick r:id="rId6" action="ppaction://hlinksldjump"/>
          </p:cNvPr>
          <p:cNvSpPr/>
          <p:nvPr/>
        </p:nvSpPr>
        <p:spPr>
          <a:xfrm>
            <a:off x="7516173" y="6212092"/>
            <a:ext cx="1059705" cy="30777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>
                <a:solidFill>
                  <a:schemeClr val="bg1"/>
                </a:solidFill>
              </a:rPr>
              <a:t>ok</a:t>
            </a:r>
            <a:endParaRPr lang="en-PH" sz="1600" dirty="0">
              <a:solidFill>
                <a:schemeClr val="bg1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7" name="TextBox 76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Rectangle 79">
            <a:hlinkClick r:id="rId8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1" name="Rectangle 80">
            <a:hlinkClick r:id="rId9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2" name="Rectangle 81">
            <a:hlinkClick r:id="rId10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295442" y="5103067"/>
            <a:ext cx="144605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Amount: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847906" y="5097810"/>
            <a:ext cx="176923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160.00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Rectangle 90">
            <a:hlinkClick r:id="rId11" action="ppaction://hlinksldjump"/>
          </p:cNvPr>
          <p:cNvSpPr/>
          <p:nvPr/>
        </p:nvSpPr>
        <p:spPr>
          <a:xfrm>
            <a:off x="7383271" y="5621743"/>
            <a:ext cx="1268838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 Receipt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47906" y="4682173"/>
            <a:ext cx="1791016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08/05/2017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276345" y="4690164"/>
            <a:ext cx="145998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Rectangle 93">
            <a:hlinkClick r:id="rId12" action="ppaction://hlinksldjump"/>
          </p:cNvPr>
          <p:cNvSpPr/>
          <p:nvPr/>
        </p:nvSpPr>
        <p:spPr>
          <a:xfrm>
            <a:off x="8995561" y="5614630"/>
            <a:ext cx="1268838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2390694" y="3190494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483746" y="5683707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Category: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83747" y="5213543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Meter #: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483746" y="6085235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Clarck: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26564" y="4791711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826564" y="5220222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826564" y="5614631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Residential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860488" y="6074378"/>
            <a:ext cx="208311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8214303" y="1676472"/>
            <a:ext cx="1226406" cy="44521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TextBox 103"/>
          <p:cNvSpPr txBox="1"/>
          <p:nvPr/>
        </p:nvSpPr>
        <p:spPr>
          <a:xfrm>
            <a:off x="6548066" y="3241816"/>
            <a:ext cx="210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Balance: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978463" y="3356904"/>
            <a:ext cx="1791016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5678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406902" y="3364895"/>
            <a:ext cx="145998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 #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10715" y="391623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510716" y="4320577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498117" y="4755399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840251" y="3903149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0000011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1" name="Rectangle 110">
            <a:hlinkClick r:id="rId13" action="ppaction://hlinksldjump"/>
          </p:cNvPr>
          <p:cNvSpPr/>
          <p:nvPr/>
        </p:nvSpPr>
        <p:spPr>
          <a:xfrm>
            <a:off x="3840251" y="4327265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Maghilom,Rubilyn A.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87404" y="3693307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07/12/2017                                                      100 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95753" y="3314017"/>
            <a:ext cx="15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</a:rPr>
              <a:t>Amount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87404" y="3940304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08/12/2017                                                      200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687403" y="4184860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09/20/2017                                                      250 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435182" y="3965401"/>
            <a:ext cx="51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</a:rPr>
              <a:t>Add</a:t>
            </a:r>
            <a:endParaRPr lang="en-PH" sz="12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35182" y="3686658"/>
            <a:ext cx="51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</a:rPr>
              <a:t>Add</a:t>
            </a:r>
            <a:endParaRPr lang="en-PH" sz="1200" b="1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435180" y="4202224"/>
            <a:ext cx="51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</a:rPr>
              <a:t>Add</a:t>
            </a:r>
            <a:endParaRPr lang="en-PH" sz="1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3436" y="2856422"/>
            <a:ext cx="3230765" cy="3723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5833387" y="311690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solidFill>
                  <a:schemeClr val="bg1"/>
                </a:solidFill>
              </a:rPr>
              <a:t>Lantungan Water Billing System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9384" y="2878425"/>
            <a:ext cx="255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chemeClr val="bg1"/>
                </a:solidFill>
              </a:rPr>
              <a:t>Republic of the Philippines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6035" y="4277241"/>
            <a:ext cx="261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chemeClr val="bg1"/>
                </a:solidFill>
              </a:rPr>
              <a:t>Name: Maghilom, Rubilyn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6035" y="3768096"/>
            <a:ext cx="165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Date: 08/05/2017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0357" y="5751244"/>
            <a:ext cx="177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Amount: 160.00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4267" y="6184383"/>
            <a:ext cx="1353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chemeClr val="bg1"/>
                </a:solidFill>
              </a:rPr>
              <a:t>Cashier</a:t>
            </a:r>
            <a:endParaRPr lang="en-PH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71140" y="6245551"/>
            <a:ext cx="10377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506100" y="4681370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07/12/2017                              100 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06100" y="4928367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08/12/2017                               200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06099" y="5172923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09/20/2017                               250 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9707" y="3683349"/>
            <a:ext cx="1358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OR #:5678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0583" y="4503507"/>
            <a:ext cx="756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bg1"/>
                </a:solidFill>
              </a:rPr>
              <a:t>Amount</a:t>
            </a:r>
            <a:endParaRPr lang="en-PH" sz="11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hlinkClick r:id="rId14" action="ppaction://hlinksldjump"/>
          </p:cNvPr>
          <p:cNvSpPr/>
          <p:nvPr/>
        </p:nvSpPr>
        <p:spPr>
          <a:xfrm>
            <a:off x="7587891" y="6243469"/>
            <a:ext cx="1059705" cy="30777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>
                <a:solidFill>
                  <a:schemeClr val="bg1"/>
                </a:solidFill>
              </a:rPr>
              <a:t>ok</a:t>
            </a:r>
            <a:endParaRPr lang="en-P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-33207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2510715" y="3915070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0716" y="4319411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83746" y="568370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Category: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98117" y="4754233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83747" y="5213542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Meter #: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83746" y="6085234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Clarck: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0251" y="3901983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0000011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3840251" y="4326099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Maghilom,Rubilyn A.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26564" y="479171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26564" y="5220221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26564" y="561463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Residential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20146" y="6074377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12098" y="3264914"/>
            <a:ext cx="5464592" cy="3315039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/>
          <p:cNvSpPr/>
          <p:nvPr/>
        </p:nvSpPr>
        <p:spPr>
          <a:xfrm>
            <a:off x="7516023" y="5574074"/>
            <a:ext cx="146471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Amount: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17081" y="5159092"/>
            <a:ext cx="146366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Penalty Charge: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81701" y="4745555"/>
            <a:ext cx="1791883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88463" y="4756084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Discount: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69423" y="432358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95519" y="4356463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Balance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78047" y="5581497"/>
            <a:ext cx="1792071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160.00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78048" y="5166561"/>
            <a:ext cx="179207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angle 63">
            <a:hlinkClick r:id="rId7" action="ppaction://hlinksldjump"/>
          </p:cNvPr>
          <p:cNvSpPr/>
          <p:nvPr/>
        </p:nvSpPr>
        <p:spPr>
          <a:xfrm>
            <a:off x="9431265" y="6224183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 Receipt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67" name="Rectangle 66"/>
          <p:cNvSpPr/>
          <p:nvPr/>
        </p:nvSpPr>
        <p:spPr>
          <a:xfrm>
            <a:off x="9059442" y="392309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95519" y="3959580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64942" y="3525730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5678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95519" y="3533721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905558" y="6217841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Cancel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3436" y="2856422"/>
            <a:ext cx="3230765" cy="3723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5833387" y="311690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solidFill>
                  <a:schemeClr val="bg1"/>
                </a:solidFill>
              </a:rPr>
              <a:t>Lantungan Water Billing System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9384" y="2878425"/>
            <a:ext cx="255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chemeClr val="bg1"/>
                </a:solidFill>
              </a:rPr>
              <a:t>Republic of the Philippines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2909" y="3693931"/>
            <a:ext cx="1205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OR:</a:t>
            </a:r>
            <a:r>
              <a:rPr lang="en-PH" sz="1400" dirty="0" smtClean="0">
                <a:solidFill>
                  <a:schemeClr val="bg1"/>
                </a:solidFill>
              </a:rPr>
              <a:t> 5678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6035" y="4277241"/>
            <a:ext cx="261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chemeClr val="bg1"/>
                </a:solidFill>
              </a:rPr>
              <a:t>Name: Maghilom, Rubilyn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6035" y="3768096"/>
            <a:ext cx="165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Date: 08/05/2017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4424" y="4006237"/>
            <a:ext cx="192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Due Date: 08/05/2017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5907" y="5374728"/>
            <a:ext cx="197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Amount: </a:t>
            </a:r>
            <a:r>
              <a:rPr lang="en-PH" sz="1600" dirty="0" smtClean="0">
                <a:solidFill>
                  <a:schemeClr val="bg1"/>
                </a:solidFill>
              </a:rPr>
              <a:t>  </a:t>
            </a:r>
            <a:r>
              <a:rPr lang="en-PH" sz="1600" dirty="0" smtClean="0">
                <a:solidFill>
                  <a:schemeClr val="bg1"/>
                </a:solidFill>
              </a:rPr>
              <a:t>408.4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4267" y="6184383"/>
            <a:ext cx="1353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chemeClr val="bg1"/>
                </a:solidFill>
              </a:rPr>
              <a:t>Cashier</a:t>
            </a:r>
            <a:endParaRPr lang="en-PH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71140" y="6245551"/>
            <a:ext cx="10377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7516173" y="6212092"/>
            <a:ext cx="1059705" cy="30777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>
                <a:solidFill>
                  <a:schemeClr val="bg1"/>
                </a:solidFill>
              </a:rPr>
              <a:t>ok</a:t>
            </a:r>
            <a:endParaRPr lang="en-PH" sz="1600" dirty="0">
              <a:solidFill>
                <a:schemeClr val="bg1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7" name="TextBox 76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Rectangle 79">
            <a:hlinkClick r:id="rId10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1" name="Rectangle 80">
            <a:hlinkClick r:id="rId11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2" name="Rectangle 81">
            <a:hlinkClick r:id="rId12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7479" y="2670268"/>
            <a:ext cx="11831204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Rectangle 64">
            <a:hlinkClick r:id="rId7" action="ppaction://hlinksldjump"/>
          </p:cNvPr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>
            <a:hlinkClick r:id="rId7" action="ppaction://hlinksldjump"/>
          </p:cNvPr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29309" y="2726274"/>
            <a:ext cx="164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hlinkClick r:id="rId8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tangle 71">
            <a:hlinkClick r:id="rId9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Rectangle 77">
            <a:hlinkClick r:id="rId10" action="ppaction://hlinksldjump"/>
          </p:cNvPr>
          <p:cNvSpPr/>
          <p:nvPr/>
        </p:nvSpPr>
        <p:spPr>
          <a:xfrm>
            <a:off x="3068379" y="232198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Rectangle 78">
            <a:hlinkClick r:id="rId11" action="ppaction://hlinksldjump"/>
          </p:cNvPr>
          <p:cNvSpPr/>
          <p:nvPr/>
        </p:nvSpPr>
        <p:spPr>
          <a:xfrm>
            <a:off x="4084261" y="2804474"/>
            <a:ext cx="1390605" cy="3332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View Payment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83746" y="2793430"/>
            <a:ext cx="1510345" cy="347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List Concessionaire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83311" y="5533403"/>
            <a:ext cx="144605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Amount: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860728" y="5501396"/>
            <a:ext cx="176923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Rectangle 94">
            <a:hlinkClick r:id="rId12" action="ppaction://hlinksldjump"/>
          </p:cNvPr>
          <p:cNvSpPr/>
          <p:nvPr/>
        </p:nvSpPr>
        <p:spPr>
          <a:xfrm>
            <a:off x="7446619" y="6036227"/>
            <a:ext cx="1268838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 Receipt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842406" y="5079537"/>
            <a:ext cx="1791016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276345" y="5116023"/>
            <a:ext cx="145998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847906" y="4682173"/>
            <a:ext cx="1791016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76345" y="4690164"/>
            <a:ext cx="145998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Rectangle 99">
            <a:hlinkClick r:id="rId7" action="ppaction://hlinksldjump"/>
          </p:cNvPr>
          <p:cNvSpPr/>
          <p:nvPr/>
        </p:nvSpPr>
        <p:spPr>
          <a:xfrm>
            <a:off x="9108995" y="6020072"/>
            <a:ext cx="1268838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978463" y="3355738"/>
            <a:ext cx="1791016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5678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406902" y="3363729"/>
            <a:ext cx="145998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 #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10715" y="3915070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10716" y="4319411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483746" y="568370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Category: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498117" y="4754233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483747" y="5213542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Meter #: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483746" y="6085234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Clarck: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40251" y="3901983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0000011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0" name="Rectangle 109">
            <a:hlinkClick r:id="rId7" action="ppaction://hlinksldjump"/>
          </p:cNvPr>
          <p:cNvSpPr/>
          <p:nvPr/>
        </p:nvSpPr>
        <p:spPr>
          <a:xfrm>
            <a:off x="3840251" y="4326099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Maghilom,Rubilyn A.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26564" y="4791710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826564" y="5220221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826564" y="5614630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60488" y="6074377"/>
            <a:ext cx="208311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78463" y="3356903"/>
            <a:ext cx="1791016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406902" y="3364894"/>
            <a:ext cx="145998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 #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510715" y="3916235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10716" y="432057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498117" y="4755398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840251" y="3903148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Rectangle 146">
            <a:hlinkClick r:id="rId7" action="ppaction://hlinksldjump"/>
          </p:cNvPr>
          <p:cNvSpPr/>
          <p:nvPr/>
        </p:nvSpPr>
        <p:spPr>
          <a:xfrm>
            <a:off x="3840251" y="4327264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 rot="5400000">
            <a:off x="8214303" y="1676471"/>
            <a:ext cx="1226406" cy="44521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2" name="TextBox 191"/>
          <p:cNvSpPr txBox="1"/>
          <p:nvPr/>
        </p:nvSpPr>
        <p:spPr>
          <a:xfrm>
            <a:off x="6548066" y="3241815"/>
            <a:ext cx="210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Balance: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495753" y="3314016"/>
            <a:ext cx="15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</a:rPr>
              <a:t>Amount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TextBox 39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00979" y="3203076"/>
            <a:ext cx="2151078" cy="170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06" y="3235276"/>
            <a:ext cx="2035678" cy="163568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530134" y="500369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Last </a:t>
            </a:r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Name: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20434" y="5454006"/>
            <a:ext cx="165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Middle </a:t>
            </a:r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Name: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33976" y="591344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First </a:t>
            </a:r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Name: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96989" y="336426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Clarck: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96989" y="398359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Address: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13347" y="572532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Password: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6989" y="520506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Username: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8320" y="4992366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Queennie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81793" y="5454006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 smtClean="0">
                <a:solidFill>
                  <a:schemeClr val="bg1"/>
                </a:solidFill>
              </a:rPr>
              <a:t>Juntilla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78320" y="5908455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 smtClean="0">
                <a:solidFill>
                  <a:schemeClr val="bg1"/>
                </a:solidFill>
              </a:rPr>
              <a:t>Quisayy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72372" y="3385339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 smtClean="0">
                <a:solidFill>
                  <a:schemeClr val="bg1"/>
                </a:solidFill>
              </a:rPr>
              <a:t>Mangga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46133" y="3999438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Lantungan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24988" y="5133292"/>
            <a:ext cx="2166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 smtClean="0">
                <a:solidFill>
                  <a:schemeClr val="bg1"/>
                </a:solidFill>
              </a:rPr>
              <a:t>MaghilomRubilyn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86432" y="5796430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************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hlinkClick r:id="rId10" action="ppaction://hlinksldjump"/>
          </p:cNvPr>
          <p:cNvSpPr/>
          <p:nvPr/>
        </p:nvSpPr>
        <p:spPr>
          <a:xfrm>
            <a:off x="10732065" y="3232757"/>
            <a:ext cx="1098652" cy="406416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i="1" dirty="0" smtClean="0">
                <a:solidFill>
                  <a:schemeClr val="bg1"/>
                </a:solidFill>
              </a:rPr>
              <a:t>Revamp</a:t>
            </a:r>
            <a:endParaRPr lang="en-PH" sz="1600" b="1" i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05678" y="455142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Position: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24988" y="4566811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Cashier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hlinkClick r:id="rId11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TextBox 39"/>
          <p:cNvSpPr txBox="1"/>
          <p:nvPr/>
        </p:nvSpPr>
        <p:spPr>
          <a:xfrm>
            <a:off x="189186" y="2706168"/>
            <a:ext cx="220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History</a:t>
            </a:r>
            <a:endParaRPr lang="en-P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00979" y="3203076"/>
            <a:ext cx="2151078" cy="170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06" y="3235276"/>
            <a:ext cx="2035678" cy="163568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530134" y="500369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Last </a:t>
            </a:r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Name: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20434" y="5454006"/>
            <a:ext cx="165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Middle </a:t>
            </a:r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Name: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33976" y="591344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First </a:t>
            </a:r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Name: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96989" y="336426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Clarck: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96989" y="398359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Address: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13347" y="572532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Password: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6989" y="520506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Username: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8320" y="4992366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Queennie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81793" y="5454006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 smtClean="0">
                <a:solidFill>
                  <a:schemeClr val="bg1"/>
                </a:solidFill>
              </a:rPr>
              <a:t>Juntilla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78320" y="5908455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 smtClean="0">
                <a:solidFill>
                  <a:schemeClr val="bg1"/>
                </a:solidFill>
              </a:rPr>
              <a:t>Quisayy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72372" y="3385339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 smtClean="0">
                <a:solidFill>
                  <a:schemeClr val="bg1"/>
                </a:solidFill>
              </a:rPr>
              <a:t>Mangga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46133" y="3999438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Lantungan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24988" y="5133292"/>
            <a:ext cx="2166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 smtClean="0">
                <a:solidFill>
                  <a:schemeClr val="bg1"/>
                </a:solidFill>
              </a:rPr>
              <a:t>MaghilomRubilyn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86432" y="5796430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************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hlinkClick r:id="rId8" action="ppaction://hlinksldjump"/>
          </p:cNvPr>
          <p:cNvSpPr/>
          <p:nvPr/>
        </p:nvSpPr>
        <p:spPr>
          <a:xfrm>
            <a:off x="10732065" y="3232757"/>
            <a:ext cx="1098652" cy="406416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i="1" dirty="0" smtClean="0">
                <a:solidFill>
                  <a:schemeClr val="bg1"/>
                </a:solidFill>
              </a:rPr>
              <a:t>Revamp</a:t>
            </a:r>
            <a:endParaRPr lang="en-PH" sz="1600" b="1" i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05678" y="455142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Position:</a:t>
            </a:r>
            <a:endParaRPr lang="en-PH" i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24988" y="4566811"/>
            <a:ext cx="142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Cashier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29431" y="4028793"/>
            <a:ext cx="87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Revamp</a:t>
            </a:r>
            <a:endParaRPr lang="en-PH" sz="1600" i="1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83085" y="4584363"/>
            <a:ext cx="87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Revamp</a:t>
            </a:r>
            <a:endParaRPr lang="en-PH" sz="1600" i="1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27949" y="3392943"/>
            <a:ext cx="87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Revamp</a:t>
            </a:r>
            <a:endParaRPr lang="en-PH" sz="1600" i="1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99709" y="5992499"/>
            <a:ext cx="87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Revamp</a:t>
            </a:r>
            <a:endParaRPr lang="en-PH" sz="1600" i="1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93325" y="5524489"/>
            <a:ext cx="87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Revamp</a:t>
            </a:r>
            <a:endParaRPr lang="en-PH" sz="1600" i="1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9266" y="5019085"/>
            <a:ext cx="87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Revamp</a:t>
            </a:r>
            <a:endParaRPr lang="en-PH" sz="1600" i="1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11885" y="5180266"/>
            <a:ext cx="87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Revamp</a:t>
            </a:r>
            <a:endParaRPr lang="en-PH" sz="1600" i="1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72" name="TextBox 71">
            <a:hlinkClick r:id="rId9" action="ppaction://hlinksldjump"/>
          </p:cNvPr>
          <p:cNvSpPr txBox="1"/>
          <p:nvPr/>
        </p:nvSpPr>
        <p:spPr>
          <a:xfrm>
            <a:off x="9502380" y="5792560"/>
            <a:ext cx="87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Revamp</a:t>
            </a:r>
            <a:endParaRPr lang="en-PH" sz="1600" i="1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" name="Rectangle 1">
            <a:hlinkClick r:id="rId10" action="ppaction://hlinksldjump"/>
          </p:cNvPr>
          <p:cNvSpPr/>
          <p:nvPr/>
        </p:nvSpPr>
        <p:spPr>
          <a:xfrm>
            <a:off x="10447983" y="6131115"/>
            <a:ext cx="1268297" cy="378376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Cancel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hlinkClick r:id="rId10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Rectangle 73">
            <a:hlinkClick r:id="rId11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Rectangle 74">
            <a:hlinkClick r:id="rId12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45" name="Rectangle 4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TextBox 46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3110"/>
              </p:ext>
            </p:extLst>
          </p:nvPr>
        </p:nvGraphicFramePr>
        <p:xfrm>
          <a:off x="2390694" y="3236253"/>
          <a:ext cx="9466152" cy="33797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2466"/>
                <a:gridCol w="655519"/>
                <a:gridCol w="621613"/>
                <a:gridCol w="900531"/>
                <a:gridCol w="915196"/>
                <a:gridCol w="931522"/>
                <a:gridCol w="931522"/>
                <a:gridCol w="895323"/>
                <a:gridCol w="837184"/>
                <a:gridCol w="883695"/>
                <a:gridCol w="837183"/>
                <a:gridCol w="674398"/>
              </a:tblGrid>
              <a:tr h="352767"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 Client</a:t>
                      </a:r>
                      <a:r>
                        <a:rPr lang="en-PH" sz="8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Meter</a:t>
                      </a:r>
                      <a:r>
                        <a:rPr lang="en-PH" sz="800" baseline="0" dirty="0" smtClean="0">
                          <a:solidFill>
                            <a:schemeClr val="bg1"/>
                          </a:solidFill>
                        </a:rPr>
                        <a:t> #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Date Read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Prev. R…..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Pres. R….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r>
                        <a:rPr lang="en-PH" sz="800" baseline="0" dirty="0" smtClean="0">
                          <a:solidFill>
                            <a:schemeClr val="bg1"/>
                          </a:solidFill>
                        </a:rPr>
                        <a:t> Bill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0968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0000011</a:t>
                      </a:r>
                      <a:endParaRPr lang="en-PH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00001</a:t>
                      </a:r>
                      <a:endParaRPr lang="en-PH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PH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  </a:t>
                      </a:r>
                      <a:r>
                        <a:rPr lang="en-PH" sz="800" baseline="0" dirty="0" smtClean="0"/>
                        <a:t> Residential</a:t>
                      </a:r>
                      <a:endParaRPr lang="en-PH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Manga</a:t>
                      </a:r>
                      <a:endParaRPr lang="en-PH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08/05/2017</a:t>
                      </a:r>
                      <a:endParaRPr lang="en-PH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5</a:t>
                      </a:r>
                      <a:endParaRPr lang="en-PH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19</a:t>
                      </a:r>
                      <a:endParaRPr lang="en-PH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 160</a:t>
                      </a:r>
                      <a:endParaRPr lang="en-PH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 </a:t>
                      </a:r>
                      <a:endParaRPr lang="en-PH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PH" sz="800" dirty="0"/>
                    </a:p>
                  </a:txBody>
                  <a:tcPr>
                    <a:noFill/>
                  </a:tcPr>
                </a:tc>
              </a:tr>
              <a:tr h="353783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         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31660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3783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3783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3783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17196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35" name="Picture 34" descr="account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6" name="Rectangle 35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hlinkClick r:id="rId5" action="ppaction://hlinksldjump"/>
          </p:cNvPr>
          <p:cNvSpPr txBox="1"/>
          <p:nvPr/>
        </p:nvSpPr>
        <p:spPr>
          <a:xfrm>
            <a:off x="3872439" y="3590131"/>
            <a:ext cx="1427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Maghilom, Rubilyn</a:t>
            </a:r>
            <a:endParaRPr lang="en-PH" sz="9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/>
          <p:cNvSpPr txBox="1"/>
          <p:nvPr/>
        </p:nvSpPr>
        <p:spPr>
          <a:xfrm>
            <a:off x="148143" y="2709220"/>
            <a:ext cx="312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concessionaire</a:t>
            </a:r>
            <a:endParaRPr lang="en-P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10" action="ppaction://hlinksldjump"/>
          </p:cNvPr>
          <p:cNvSpPr/>
          <p:nvPr/>
        </p:nvSpPr>
        <p:spPr>
          <a:xfrm rot="10800000" flipV="1">
            <a:off x="5454586" y="2793822"/>
            <a:ext cx="1599904" cy="354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Ambongan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Rectangle 28">
            <a:hlinkClick r:id="rId11" action="ppaction://hlinksldjump"/>
          </p:cNvPr>
          <p:cNvSpPr/>
          <p:nvPr/>
        </p:nvSpPr>
        <p:spPr>
          <a:xfrm rot="10800000" flipV="1">
            <a:off x="3748411" y="2805077"/>
            <a:ext cx="1641721" cy="338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ectangle 29">
            <a:hlinkClick r:id="rId10" action="ppaction://hlinksldjump"/>
          </p:cNvPr>
          <p:cNvSpPr/>
          <p:nvPr/>
        </p:nvSpPr>
        <p:spPr>
          <a:xfrm rot="10800000" flipV="1">
            <a:off x="7145112" y="2794286"/>
            <a:ext cx="1727290" cy="349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Makabibihag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587604" y="627260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ctangle 2">
            <a:hlinkClick r:id="rId12" action="ppaction://hlinksldjump"/>
          </p:cNvPr>
          <p:cNvSpPr/>
          <p:nvPr/>
        </p:nvSpPr>
        <p:spPr>
          <a:xfrm>
            <a:off x="2426890" y="2781769"/>
            <a:ext cx="1282978" cy="37651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smtClean="0">
                <a:solidFill>
                  <a:schemeClr val="bg1"/>
                </a:solidFill>
              </a:rPr>
              <a:t>ALL</a:t>
            </a:r>
            <a:endParaRPr lang="en-PH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sp>
        <p:nvSpPr>
          <p:cNvPr id="45" name="Rectangle 4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TextBox 46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148143" y="104931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52232"/>
              </p:ext>
            </p:extLst>
          </p:nvPr>
        </p:nvGraphicFramePr>
        <p:xfrm>
          <a:off x="2442946" y="3301568"/>
          <a:ext cx="9466152" cy="331296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2466"/>
                <a:gridCol w="582806"/>
                <a:gridCol w="581891"/>
                <a:gridCol w="1080655"/>
                <a:gridCol w="847507"/>
                <a:gridCol w="931522"/>
                <a:gridCol w="931522"/>
                <a:gridCol w="895323"/>
                <a:gridCol w="837184"/>
                <a:gridCol w="883695"/>
                <a:gridCol w="837183"/>
                <a:gridCol w="674398"/>
              </a:tblGrid>
              <a:tr h="352767"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No: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 Client</a:t>
                      </a:r>
                      <a:r>
                        <a:rPr lang="en-PH" sz="8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Meter</a:t>
                      </a:r>
                      <a:r>
                        <a:rPr lang="en-PH" sz="800" baseline="0" dirty="0" smtClean="0">
                          <a:solidFill>
                            <a:schemeClr val="bg1"/>
                          </a:solidFill>
                        </a:rPr>
                        <a:t> #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Clarck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Date Read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Prev. R…..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Pres. R….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Penalty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r>
                        <a:rPr lang="en-PH" sz="800" baseline="0" dirty="0" smtClean="0">
                          <a:solidFill>
                            <a:schemeClr val="bg1"/>
                          </a:solidFill>
                        </a:rPr>
                        <a:t> Bill</a:t>
                      </a:r>
                      <a:endParaRPr lang="en-PH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47648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1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0000011</a:t>
                      </a:r>
                      <a:endParaRPr lang="en-PH" sz="8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00001</a:t>
                      </a:r>
                      <a:endParaRPr lang="en-PH" sz="8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700" dirty="0" smtClean="0"/>
                        <a:t>Maghilom,</a:t>
                      </a:r>
                      <a:r>
                        <a:rPr lang="en-PH" sz="700" baseline="0" dirty="0" smtClean="0"/>
                        <a:t> Rubilyn </a:t>
                      </a:r>
                      <a:endParaRPr lang="en-PH" sz="7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  </a:t>
                      </a:r>
                      <a:r>
                        <a:rPr lang="en-PH" sz="800" baseline="0" dirty="0" smtClean="0"/>
                        <a:t> Residential</a:t>
                      </a:r>
                      <a:endParaRPr lang="en-PH" sz="800" u="none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Manga</a:t>
                      </a:r>
                      <a:endParaRPr lang="en-PH" sz="8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08/05/2017</a:t>
                      </a:r>
                      <a:endParaRPr lang="en-PH" sz="8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0</a:t>
                      </a:r>
                      <a:endParaRPr lang="en-PH" sz="8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2</a:t>
                      </a:r>
                      <a:endParaRPr lang="en-PH" sz="8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 160</a:t>
                      </a:r>
                      <a:endParaRPr lang="en-PH" sz="8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 </a:t>
                      </a:r>
                      <a:endParaRPr lang="en-PH" sz="8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800" dirty="0" smtClean="0"/>
                        <a:t>160</a:t>
                      </a:r>
                      <a:endParaRPr lang="en-PH" sz="800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53783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2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31660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3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3783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4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3783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5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3783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6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3783">
                <a:tc>
                  <a:txBody>
                    <a:bodyPr/>
                    <a:lstStyle/>
                    <a:p>
                      <a:r>
                        <a:rPr lang="en-PH" sz="1000" dirty="0" smtClean="0"/>
                        <a:t>7</a:t>
                      </a:r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35" name="Picture 34" descr="account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6" name="Rectangle 35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hlinkClick r:id="rId5" action="ppaction://hlinksldjump"/>
          </p:cNvPr>
          <p:cNvSpPr/>
          <p:nvPr/>
        </p:nvSpPr>
        <p:spPr>
          <a:xfrm>
            <a:off x="2452577" y="2816833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/>
          <p:cNvSpPr txBox="1"/>
          <p:nvPr/>
        </p:nvSpPr>
        <p:spPr>
          <a:xfrm>
            <a:off x="529309" y="2726274"/>
            <a:ext cx="164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8143" y="2723720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Rectangle 6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8" name="TextBox 77"/>
          <p:cNvSpPr txBox="1"/>
          <p:nvPr/>
        </p:nvSpPr>
        <p:spPr>
          <a:xfrm>
            <a:off x="529309" y="2726274"/>
            <a:ext cx="164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hlinkClick r:id="rId7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tangle 71">
            <a:hlinkClick r:id="rId8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Rectangle 78">
            <a:hlinkClick r:id="rId9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2" name="Rectangle 81">
            <a:hlinkClick r:id="rId10" action="ppaction://hlinksldjump"/>
          </p:cNvPr>
          <p:cNvSpPr/>
          <p:nvPr/>
        </p:nvSpPr>
        <p:spPr>
          <a:xfrm>
            <a:off x="4084261" y="2804474"/>
            <a:ext cx="1390605" cy="3332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View Payment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3" name="Rectangle 82">
            <a:hlinkClick r:id="rId11" action="ppaction://hlinksldjump"/>
          </p:cNvPr>
          <p:cNvSpPr/>
          <p:nvPr/>
        </p:nvSpPr>
        <p:spPr>
          <a:xfrm>
            <a:off x="2483746" y="2793430"/>
            <a:ext cx="1510345" cy="347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List Concessionaire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295442" y="5103067"/>
            <a:ext cx="144605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Amount: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847906" y="5097810"/>
            <a:ext cx="176923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160.00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0" name="Rectangle 109">
            <a:hlinkClick r:id="rId12" action="ppaction://hlinksldjump"/>
          </p:cNvPr>
          <p:cNvSpPr/>
          <p:nvPr/>
        </p:nvSpPr>
        <p:spPr>
          <a:xfrm>
            <a:off x="7383271" y="5621743"/>
            <a:ext cx="1268838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 Receipt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847906" y="4682173"/>
            <a:ext cx="1791016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08/05/2017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76345" y="4690164"/>
            <a:ext cx="145998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5" name="Rectangle 114">
            <a:hlinkClick r:id="rId11" action="ppaction://hlinksldjump"/>
          </p:cNvPr>
          <p:cNvSpPr/>
          <p:nvPr/>
        </p:nvSpPr>
        <p:spPr>
          <a:xfrm>
            <a:off x="8995561" y="5614630"/>
            <a:ext cx="1268838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Back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483746" y="568370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Category: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83747" y="5213542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Meter #: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483746" y="6085234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Clarck: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826564" y="4791710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826564" y="5220221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826564" y="5614630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Residential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60488" y="6074377"/>
            <a:ext cx="208311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 rot="5400000">
            <a:off x="8214303" y="1676471"/>
            <a:ext cx="1226406" cy="44521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4" name="TextBox 123"/>
          <p:cNvSpPr txBox="1"/>
          <p:nvPr/>
        </p:nvSpPr>
        <p:spPr>
          <a:xfrm>
            <a:off x="6548066" y="3241815"/>
            <a:ext cx="210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Balance: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78463" y="3356903"/>
            <a:ext cx="1791016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5678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06902" y="3364894"/>
            <a:ext cx="145998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 #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510715" y="3916235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10716" y="432057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498117" y="4755398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40251" y="3903148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0000011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Rectangle 133">
            <a:hlinkClick r:id="rId13" action="ppaction://hlinksldjump"/>
          </p:cNvPr>
          <p:cNvSpPr/>
          <p:nvPr/>
        </p:nvSpPr>
        <p:spPr>
          <a:xfrm>
            <a:off x="3840251" y="4327264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Maghilom,Rubilyn A.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7404" y="3693306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07/12/2017                                                      100 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95753" y="3314016"/>
            <a:ext cx="15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</a:rPr>
              <a:t>Amount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687404" y="3940303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08/12/2017                                                      200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687403" y="4184859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09/20/2017                                                      250 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5182" y="3965400"/>
            <a:ext cx="51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</a:rPr>
              <a:t>Add</a:t>
            </a:r>
            <a:endParaRPr lang="en-PH" sz="120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435182" y="3686657"/>
            <a:ext cx="51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</a:rPr>
              <a:t>Add</a:t>
            </a:r>
            <a:endParaRPr lang="en-PH" sz="1200" b="1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435180" y="4202223"/>
            <a:ext cx="51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</a:rPr>
              <a:t>Add</a:t>
            </a:r>
            <a:endParaRPr lang="en-PH" sz="1200" b="1" dirty="0">
              <a:solidFill>
                <a:schemeClr val="bg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2390694" y="3190494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483746" y="5683707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Category: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483747" y="5213543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Meter #: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483746" y="6085235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Clarck: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826564" y="4791711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826564" y="5220222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826564" y="5614631"/>
            <a:ext cx="210358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Residential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860488" y="6074378"/>
            <a:ext cx="208311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 rot="5400000">
            <a:off x="8214303" y="1676472"/>
            <a:ext cx="1226406" cy="44521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0" name="TextBox 149"/>
          <p:cNvSpPr txBox="1"/>
          <p:nvPr/>
        </p:nvSpPr>
        <p:spPr>
          <a:xfrm>
            <a:off x="6548066" y="3241816"/>
            <a:ext cx="210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Balance: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978463" y="3356904"/>
            <a:ext cx="1791016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5678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406902" y="3364895"/>
            <a:ext cx="145998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 #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510715" y="391623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510716" y="4320577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98117" y="4755399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840251" y="3903149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0000011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Rectangle 156">
            <a:hlinkClick r:id="rId13" action="ppaction://hlinksldjump"/>
          </p:cNvPr>
          <p:cNvSpPr/>
          <p:nvPr/>
        </p:nvSpPr>
        <p:spPr>
          <a:xfrm>
            <a:off x="3840251" y="4327265"/>
            <a:ext cx="208990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Maghilom,Rubilyn A.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687404" y="3693307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07/12/2017                                                      100 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495753" y="3314017"/>
            <a:ext cx="15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</a:rPr>
              <a:t>Amount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687404" y="3940304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08/12/2017                                                      200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87403" y="4184860"/>
            <a:ext cx="425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09/20/2017                                                      250     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435182" y="3965401"/>
            <a:ext cx="51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</a:rPr>
              <a:t>Add</a:t>
            </a:r>
            <a:endParaRPr lang="en-PH" sz="1200" b="1" dirty="0">
              <a:solidFill>
                <a:schemeClr val="bg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435182" y="3686658"/>
            <a:ext cx="51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</a:rPr>
              <a:t>Add</a:t>
            </a:r>
            <a:endParaRPr lang="en-PH" sz="1200" b="1" dirty="0">
              <a:solidFill>
                <a:schemeClr val="bg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435180" y="4202224"/>
            <a:ext cx="51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>
                <a:solidFill>
                  <a:schemeClr val="bg1"/>
                </a:solidFill>
              </a:rPr>
              <a:t>Add</a:t>
            </a:r>
            <a:endParaRPr lang="en-PH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8143" y="-33207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8143" y="2571325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64" y="3248401"/>
            <a:ext cx="9390422" cy="330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2578194"/>
            <a:ext cx="2130204" cy="4025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7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8143" y="91484"/>
            <a:ext cx="11888959" cy="6640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59094"/>
            <a:ext cx="12190733" cy="40178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8143" y="2709865"/>
            <a:ext cx="11888959" cy="40084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4000" dirty="0" smtClean="0"/>
              <a:t>             </a:t>
            </a:r>
            <a:endParaRPr lang="en-PH" sz="4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90694" y="3190493"/>
            <a:ext cx="9485997" cy="125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876690" y="3190493"/>
            <a:ext cx="2" cy="34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6896" y="6603910"/>
            <a:ext cx="945979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ccount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71534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35184" y="2010042"/>
            <a:ext cx="181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Cashier !</a:t>
            </a:r>
            <a:endParaRPr lang="en-PH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390694" y="3203020"/>
            <a:ext cx="10285" cy="3391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393576" y="2741478"/>
            <a:ext cx="9643526" cy="461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2510715" y="3915070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Client Id: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0716" y="4319411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Name: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83746" y="5683706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Category: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98117" y="4754233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Address: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83747" y="5213542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Meter #: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83746" y="6085234"/>
            <a:ext cx="1240121" cy="336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Clarck: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52263" y="3901871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40251" y="4326099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26564" y="479171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26564" y="5220221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26564" y="5614630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20146" y="6074377"/>
            <a:ext cx="248120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12098" y="3264914"/>
            <a:ext cx="5464592" cy="3315039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/>
          <p:cNvSpPr/>
          <p:nvPr/>
        </p:nvSpPr>
        <p:spPr>
          <a:xfrm>
            <a:off x="7516023" y="5574074"/>
            <a:ext cx="1464719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Amount: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17081" y="5159092"/>
            <a:ext cx="146366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Penalty Charge: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81701" y="4745555"/>
            <a:ext cx="1791883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88463" y="4756084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Discount: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69423" y="432358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95519" y="4356463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Balance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78047" y="5581497"/>
            <a:ext cx="1792071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78048" y="5166561"/>
            <a:ext cx="179207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angle 63">
            <a:hlinkClick r:id="rId6" action="ppaction://hlinksldjump"/>
          </p:cNvPr>
          <p:cNvSpPr/>
          <p:nvPr/>
        </p:nvSpPr>
        <p:spPr>
          <a:xfrm>
            <a:off x="9392912" y="6210413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Print Receipt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37488" y="2833347"/>
            <a:ext cx="2119359" cy="2783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8928368" y="2829906"/>
            <a:ext cx="177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i="1" dirty="0" smtClean="0"/>
              <a:t>Search:</a:t>
            </a:r>
            <a:endParaRPr lang="en-PH" sz="1400" b="1" i="1" dirty="0"/>
          </a:p>
        </p:txBody>
      </p:sp>
      <p:sp>
        <p:nvSpPr>
          <p:cNvPr id="67" name="Rectangle 66"/>
          <p:cNvSpPr/>
          <p:nvPr/>
        </p:nvSpPr>
        <p:spPr>
          <a:xfrm>
            <a:off x="9059442" y="3923094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95519" y="3959580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64942" y="3525730"/>
            <a:ext cx="181414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08/05/2017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95519" y="3533721"/>
            <a:ext cx="1478832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Date :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959346" y="6217841"/>
            <a:ext cx="1285220" cy="3364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Cancel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3" name="Rectangle 72">
            <a:hlinkClick r:id="rId7" action="ppaction://hlinksldjump"/>
          </p:cNvPr>
          <p:cNvSpPr/>
          <p:nvPr/>
        </p:nvSpPr>
        <p:spPr>
          <a:xfrm>
            <a:off x="5474749" y="2790457"/>
            <a:ext cx="1507115" cy="3467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Exit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01381" y="2797636"/>
            <a:ext cx="1269243" cy="323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View Payment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58674" y="2790629"/>
            <a:ext cx="1510345" cy="347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List Concessionaire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10222" y="3143354"/>
            <a:ext cx="1549874" cy="2083756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Rectangle 75">
            <a:hlinkClick r:id="rId8" action="ppaction://hlinksldjump"/>
          </p:cNvPr>
          <p:cNvSpPr/>
          <p:nvPr/>
        </p:nvSpPr>
        <p:spPr>
          <a:xfrm>
            <a:off x="2609025" y="3862260"/>
            <a:ext cx="1240121" cy="558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Ambongan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" name="Rectangle 76">
            <a:hlinkClick r:id="rId9" action="ppaction://hlinksldjump"/>
          </p:cNvPr>
          <p:cNvSpPr/>
          <p:nvPr/>
        </p:nvSpPr>
        <p:spPr>
          <a:xfrm>
            <a:off x="2609026" y="3234633"/>
            <a:ext cx="1240121" cy="580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Manga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0" name="Rectangle 79">
            <a:hlinkClick r:id="rId8" action="ppaction://hlinksldjump"/>
          </p:cNvPr>
          <p:cNvSpPr/>
          <p:nvPr/>
        </p:nvSpPr>
        <p:spPr>
          <a:xfrm>
            <a:off x="2610332" y="4444054"/>
            <a:ext cx="1240121" cy="580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Makabibihag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7" y="3264914"/>
            <a:ext cx="2130204" cy="3338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3" name="TextBox 82"/>
          <p:cNvSpPr txBox="1"/>
          <p:nvPr/>
        </p:nvSpPr>
        <p:spPr>
          <a:xfrm>
            <a:off x="529309" y="2726274"/>
            <a:ext cx="164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Rectangle 77">
            <a:hlinkClick r:id="rId11" action="ppaction://hlinksldjump"/>
          </p:cNvPr>
          <p:cNvSpPr/>
          <p:nvPr/>
        </p:nvSpPr>
        <p:spPr>
          <a:xfrm>
            <a:off x="1717229" y="2317411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Account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4" name="Rectangle 83">
            <a:hlinkClick r:id="rId12" action="ppaction://hlinksldjump"/>
          </p:cNvPr>
          <p:cNvSpPr/>
          <p:nvPr/>
        </p:nvSpPr>
        <p:spPr>
          <a:xfrm>
            <a:off x="151560" y="2317411"/>
            <a:ext cx="1507115" cy="325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Concessionaire 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5" name="Rectangle 84">
            <a:hlinkClick r:id="rId13" action="ppaction://hlinksldjump"/>
          </p:cNvPr>
          <p:cNvSpPr/>
          <p:nvPr/>
        </p:nvSpPr>
        <p:spPr>
          <a:xfrm>
            <a:off x="3068379" y="2308534"/>
            <a:ext cx="1269243" cy="310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 out</a:t>
            </a:r>
            <a:endParaRPr lang="en-PH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3001</TotalTime>
  <Words>3040</Words>
  <Application>Microsoft Office PowerPoint</Application>
  <PresentationFormat>Widescreen</PresentationFormat>
  <Paragraphs>1529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Adobe Hebrew</vt:lpstr>
      <vt:lpstr>Britannic Bold</vt:lpstr>
      <vt:lpstr>Calibri</vt:lpstr>
      <vt:lpstr>Century Gothic</vt:lpstr>
      <vt:lpstr>Lucida Handwriting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271</cp:revision>
  <dcterms:created xsi:type="dcterms:W3CDTF">2017-08-11T13:09:24Z</dcterms:created>
  <dcterms:modified xsi:type="dcterms:W3CDTF">2017-09-04T04:50:04Z</dcterms:modified>
</cp:coreProperties>
</file>