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2.xml"/><Relationship Id="rId7" Type="http://schemas.openxmlformats.org/officeDocument/2006/relationships/slide" Target="slide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image" Target="../media/image6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jpeg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image" Target="../media/image6.gif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jpeg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jpeg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8826" y="215522"/>
            <a:ext cx="11918538" cy="65681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pic>
        <p:nvPicPr>
          <p:cNvPr id="12" name="Picture 11" descr="account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9614336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9919091" y="2010042"/>
            <a:ext cx="24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</a:t>
            </a:r>
            <a:r>
              <a:rPr lang="en-PH" sz="1400" dirty="0" smtClean="0"/>
              <a:t>Meter Reader</a:t>
            </a:r>
            <a:r>
              <a:rPr lang="en-PH" sz="1400" dirty="0" smtClean="0"/>
              <a:t>! </a:t>
            </a:r>
            <a:r>
              <a:rPr lang="en-PH" sz="1400" dirty="0" smtClean="0"/>
              <a:t>!</a:t>
            </a:r>
            <a:endParaRPr lang="en-PH" sz="1400" dirty="0"/>
          </a:p>
        </p:txBody>
      </p:sp>
      <p:sp>
        <p:nvSpPr>
          <p:cNvPr id="16" name="Rectangle 15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143" y="2258481"/>
            <a:ext cx="11888959" cy="4487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2992177" y="398541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</a:rPr>
              <a:t>User Name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12272" y="4675538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 smtClean="0">
                <a:solidFill>
                  <a:schemeClr val="bg1"/>
                </a:solidFill>
              </a:rPr>
              <a:t>Password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5684786" y="5455912"/>
            <a:ext cx="1080642" cy="36003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LOG IN</a:t>
            </a:r>
            <a:endParaRPr lang="en-PH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27640" y="503530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Forgot password?</a:t>
            </a:r>
            <a:endParaRPr lang="en-PH" sz="11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407440" y="2419144"/>
            <a:ext cx="3745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Meter Reader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17705"/>
            <a:ext cx="2374401" cy="20402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70" name="Object" r:id="rId2" imgW="2733840" imgH="352440"/>
        </mc:Choice>
        <mc:Fallback>
          <p:control name="Object" r:id="rId2" imgW="2733840" imgH="352440">
            <p:pic>
              <p:nvPicPr>
                <p:cNvPr id="25" name="Object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902200" y="4023947"/>
                  <a:ext cx="27305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1" name="TextBox1" r:id="rId3" imgW="2714760" imgH="343080"/>
        </mc:Choice>
        <mc:Fallback>
          <p:control name="TextBox1" r:id="rId3" imgW="2714760" imgH="343080">
            <p:pic>
              <p:nvPicPr>
                <p:cNvPr id="2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902200" y="4709747"/>
                  <a:ext cx="2717800" cy="342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9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8826" y="215522"/>
            <a:ext cx="11918538" cy="65681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826" y="2258481"/>
            <a:ext cx="11918538" cy="452522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3" name="TextBox 2"/>
          <p:cNvSpPr txBox="1"/>
          <p:nvPr/>
        </p:nvSpPr>
        <p:spPr>
          <a:xfrm>
            <a:off x="5440191" y="3380296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chemeClr val="bg1"/>
                </a:solidFill>
              </a:rPr>
              <a:t>Meter No.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1935" y="4282799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chemeClr val="bg1"/>
                </a:solidFill>
              </a:rPr>
              <a:t>Date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49397" y="5134086"/>
            <a:ext cx="1277471" cy="41062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bg1"/>
                </a:solidFill>
              </a:rPr>
              <a:t>ENTER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7320" y="5123735"/>
            <a:ext cx="1129553" cy="4168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bg1"/>
                </a:solidFill>
              </a:rPr>
              <a:t>Cancel</a:t>
            </a:r>
            <a:endParaRPr lang="en-PH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1003120" y="3089558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108737" y="6521822"/>
            <a:ext cx="6877510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85438" y="4212754"/>
            <a:ext cx="2487706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7/22/2017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hlinkClick r:id="rId2" action="ppaction://hlinksldjump"/>
          </p:cNvPr>
          <p:cNvSpPr/>
          <p:nvPr/>
        </p:nvSpPr>
        <p:spPr>
          <a:xfrm>
            <a:off x="6911428" y="3441100"/>
            <a:ext cx="2487706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i="1" dirty="0" smtClean="0">
                <a:solidFill>
                  <a:schemeClr val="tx1">
                    <a:lumMod val="75000"/>
                  </a:schemeClr>
                </a:solidFill>
              </a:rPr>
              <a:t>Input Number</a:t>
            </a:r>
            <a:endParaRPr lang="en-PH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2287" y="2382904"/>
            <a:ext cx="3180889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Meter Reading</a:t>
            </a:r>
            <a:endParaRPr lang="en-US" sz="2800" dirty="0">
              <a:solidFill>
                <a:schemeClr val="bg1"/>
              </a:solidFill>
              <a:latin typeface="Chaparral Pro Light" panose="0206040303050509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15461" y="3106269"/>
            <a:ext cx="6884234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02014" y="3134512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hlinkClick r:id="rId3" action="ppaction://hlinksldjump"/>
          </p:cNvPr>
          <p:cNvSpPr/>
          <p:nvPr/>
        </p:nvSpPr>
        <p:spPr>
          <a:xfrm>
            <a:off x="3779575" y="2413065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Home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5585858" y="2396721"/>
            <a:ext cx="2885818" cy="41845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List of Concessionaire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9" y="2929325"/>
            <a:ext cx="2538626" cy="3736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Rectangle 50">
            <a:hlinkClick r:id="rId8" action="ppaction://hlinksldjump"/>
          </p:cNvPr>
          <p:cNvSpPr/>
          <p:nvPr/>
        </p:nvSpPr>
        <p:spPr>
          <a:xfrm>
            <a:off x="8674117" y="2403428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Log out</a:t>
            </a:r>
            <a:endParaRPr lang="en-PH" b="1" i="1" dirty="0">
              <a:solidFill>
                <a:schemeClr val="bg1"/>
              </a:solidFill>
            </a:endParaRPr>
          </a:p>
        </p:txBody>
      </p:sp>
      <p:pic>
        <p:nvPicPr>
          <p:cNvPr id="52" name="Picture 51" descr="account-51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9614336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3" name="TextBox 52"/>
          <p:cNvSpPr txBox="1"/>
          <p:nvPr/>
        </p:nvSpPr>
        <p:spPr>
          <a:xfrm>
            <a:off x="9919091" y="2010042"/>
            <a:ext cx="24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</a:t>
            </a:r>
            <a:r>
              <a:rPr lang="en-PH" sz="1400" dirty="0" smtClean="0"/>
              <a:t>Meter Reader</a:t>
            </a:r>
            <a:r>
              <a:rPr lang="en-PH" sz="1400" dirty="0" smtClean="0"/>
              <a:t>! </a:t>
            </a:r>
            <a:r>
              <a:rPr lang="en-PH" sz="1400" dirty="0" smtClean="0"/>
              <a:t>!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7995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2273" y="2258481"/>
            <a:ext cx="11918538" cy="452522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7" name="Rectangle 16"/>
          <p:cNvSpPr/>
          <p:nvPr/>
        </p:nvSpPr>
        <p:spPr>
          <a:xfrm>
            <a:off x="118826" y="215522"/>
            <a:ext cx="11918538" cy="65681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8929" y="3716471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chemeClr val="bg1"/>
                </a:solidFill>
              </a:rPr>
              <a:t>Meter No.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0673" y="4618974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chemeClr val="bg1"/>
                </a:solidFill>
              </a:rPr>
              <a:t>Date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24176" y="4548929"/>
            <a:ext cx="2487706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7/22/2017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50166" y="3777275"/>
            <a:ext cx="2487706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14033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hlinkClick r:id="rId2" action="ppaction://hlinksldjump"/>
          </p:cNvPr>
          <p:cNvSpPr/>
          <p:nvPr/>
        </p:nvSpPr>
        <p:spPr>
          <a:xfrm>
            <a:off x="6571701" y="5399129"/>
            <a:ext cx="1277471" cy="41062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bg1"/>
                </a:solidFill>
              </a:rPr>
              <a:t>ENTER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pic>
        <p:nvPicPr>
          <p:cNvPr id="30" name="Picture 29" descr="accou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614336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/>
          <p:cNvSpPr txBox="1"/>
          <p:nvPr/>
        </p:nvSpPr>
        <p:spPr>
          <a:xfrm>
            <a:off x="9919091" y="2010042"/>
            <a:ext cx="24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</a:t>
            </a:r>
            <a:r>
              <a:rPr lang="en-PH" sz="1400" dirty="0" smtClean="0"/>
              <a:t>Meter Reader</a:t>
            </a:r>
            <a:r>
              <a:rPr lang="en-PH" sz="1400" dirty="0" smtClean="0"/>
              <a:t>! </a:t>
            </a:r>
            <a:r>
              <a:rPr lang="en-PH" sz="1400" dirty="0" smtClean="0"/>
              <a:t>!</a:t>
            </a:r>
            <a:endParaRPr lang="en-PH" sz="1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1003120" y="3089558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108737" y="6521822"/>
            <a:ext cx="6877510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2287" y="2382904"/>
            <a:ext cx="3180889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Meter Reading</a:t>
            </a:r>
            <a:endParaRPr lang="en-US" sz="2800" dirty="0">
              <a:solidFill>
                <a:schemeClr val="bg1"/>
              </a:solidFill>
              <a:latin typeface="Chaparral Pro Light" panose="0206040303050509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15461" y="3106269"/>
            <a:ext cx="6884234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102014" y="3134512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9" y="2929325"/>
            <a:ext cx="2538626" cy="3736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0" name="Rectangle 59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67" name="Rectangle 66">
            <a:hlinkClick r:id="rId7" action="ppaction://hlinksldjump"/>
          </p:cNvPr>
          <p:cNvSpPr/>
          <p:nvPr/>
        </p:nvSpPr>
        <p:spPr>
          <a:xfrm>
            <a:off x="3779575" y="2413065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Home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hlinkClick r:id="rId8" action="ppaction://hlinksldjump"/>
          </p:cNvPr>
          <p:cNvSpPr/>
          <p:nvPr/>
        </p:nvSpPr>
        <p:spPr>
          <a:xfrm>
            <a:off x="5585858" y="2396721"/>
            <a:ext cx="2885818" cy="41845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List of Concessionaire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hlinkClick r:id="rId9" action="ppaction://hlinksldjump"/>
          </p:cNvPr>
          <p:cNvSpPr/>
          <p:nvPr/>
        </p:nvSpPr>
        <p:spPr>
          <a:xfrm>
            <a:off x="8674117" y="2403428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Log out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09340" y="5392897"/>
            <a:ext cx="1129553" cy="4168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bg1"/>
                </a:solidFill>
              </a:rPr>
              <a:t>Cancel</a:t>
            </a:r>
            <a:endParaRPr lang="en-P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84410" y="2272549"/>
            <a:ext cx="11954268" cy="452522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7" name="Rectangle 16"/>
          <p:cNvSpPr/>
          <p:nvPr/>
        </p:nvSpPr>
        <p:spPr>
          <a:xfrm>
            <a:off x="118826" y="215522"/>
            <a:ext cx="11918538" cy="65681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0406" y="3244999"/>
            <a:ext cx="127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Meter no.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79254" y="33631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Date: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5712" y="3887300"/>
            <a:ext cx="139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Name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50781" y="4299930"/>
            <a:ext cx="139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M.name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8964" y="4716732"/>
            <a:ext cx="139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>
                <a:solidFill>
                  <a:schemeClr val="bg1"/>
                </a:solidFill>
              </a:rPr>
              <a:t>L</a:t>
            </a:r>
            <a:r>
              <a:rPr lang="en-PH" i="1" dirty="0" smtClean="0">
                <a:solidFill>
                  <a:schemeClr val="bg1"/>
                </a:solidFill>
              </a:rPr>
              <a:t>.name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8471" y="3256639"/>
            <a:ext cx="1542343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14033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11988" y="3374583"/>
            <a:ext cx="2487706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7/22/2017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9018" y="3851888"/>
            <a:ext cx="128034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Juan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19018" y="4287085"/>
            <a:ext cx="128034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Luna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19018" y="4749607"/>
            <a:ext cx="128034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>
                <a:solidFill>
                  <a:schemeClr val="bg1"/>
                </a:solidFill>
              </a:rPr>
              <a:t>Dela</a:t>
            </a:r>
            <a:r>
              <a:rPr lang="en-PH" dirty="0" smtClean="0">
                <a:solidFill>
                  <a:schemeClr val="bg1"/>
                </a:solidFill>
              </a:rPr>
              <a:t> Cruz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40385" y="43097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Present Billing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0385" y="38558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Previous Billing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40385" y="479203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>
                <a:solidFill>
                  <a:schemeClr val="bg1"/>
                </a:solidFill>
              </a:rPr>
              <a:t>m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2546" y="4796228"/>
            <a:ext cx="25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bg1"/>
                </a:solidFill>
              </a:rPr>
              <a:t>3</a:t>
            </a:r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51575" y="3887122"/>
            <a:ext cx="1491773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40020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hlinkClick r:id="rId2" action="ppaction://hlinksldjump"/>
          </p:cNvPr>
          <p:cNvSpPr/>
          <p:nvPr/>
        </p:nvSpPr>
        <p:spPr>
          <a:xfrm>
            <a:off x="9251575" y="4390908"/>
            <a:ext cx="149177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i="1" dirty="0" smtClean="0">
                <a:solidFill>
                  <a:schemeClr val="tx1">
                    <a:lumMod val="65000"/>
                  </a:schemeClr>
                </a:solidFill>
              </a:rPr>
              <a:t>Input Number</a:t>
            </a:r>
            <a:endParaRPr lang="en-PH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251575" y="4883709"/>
            <a:ext cx="149177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/>
          <p:cNvSpPr txBox="1"/>
          <p:nvPr/>
        </p:nvSpPr>
        <p:spPr>
          <a:xfrm>
            <a:off x="6965574" y="553976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i="1" dirty="0" smtClean="0">
                <a:solidFill>
                  <a:schemeClr val="bg1"/>
                </a:solidFill>
              </a:rPr>
              <a:t>Total Amount</a:t>
            </a:r>
            <a:endParaRPr lang="en-PH" sz="2000" b="1" i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38128" y="5390062"/>
            <a:ext cx="1502170" cy="49818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/>
          <p:cNvSpPr txBox="1"/>
          <p:nvPr/>
        </p:nvSpPr>
        <p:spPr>
          <a:xfrm>
            <a:off x="9339876" y="5437565"/>
            <a:ext cx="40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i="1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9460001" y="5593807"/>
            <a:ext cx="146668" cy="22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439450" y="6114034"/>
            <a:ext cx="1034778" cy="3614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Cancel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hlinkClick r:id="rId3" action="ppaction://hlinksldjump"/>
          </p:cNvPr>
          <p:cNvSpPr/>
          <p:nvPr/>
        </p:nvSpPr>
        <p:spPr>
          <a:xfrm>
            <a:off x="9765861" y="6105625"/>
            <a:ext cx="1034778" cy="3614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Back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pic>
        <p:nvPicPr>
          <p:cNvPr id="70" name="Picture 69" descr="account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9614336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1" name="TextBox 70"/>
          <p:cNvSpPr txBox="1"/>
          <p:nvPr/>
        </p:nvSpPr>
        <p:spPr>
          <a:xfrm>
            <a:off x="9919091" y="2010042"/>
            <a:ext cx="24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</a:t>
            </a:r>
            <a:r>
              <a:rPr lang="en-PH" sz="1400" dirty="0" smtClean="0"/>
              <a:t>Meter Reader</a:t>
            </a:r>
            <a:r>
              <a:rPr lang="en-PH" sz="1400" dirty="0" smtClean="0"/>
              <a:t>! </a:t>
            </a:r>
            <a:r>
              <a:rPr lang="en-PH" sz="1400" dirty="0" smtClean="0"/>
              <a:t>!</a:t>
            </a:r>
            <a:endParaRPr lang="en-PH" sz="14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11003120" y="3089558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108737" y="6521822"/>
            <a:ext cx="6877510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82287" y="2382904"/>
            <a:ext cx="3180889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Meter Reading</a:t>
            </a:r>
            <a:endParaRPr lang="en-US" sz="2800" dirty="0">
              <a:solidFill>
                <a:schemeClr val="bg1"/>
              </a:solidFill>
              <a:latin typeface="Chaparral Pro Light" panose="0206040303050509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115461" y="3106269"/>
            <a:ext cx="6884234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102014" y="3134512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" y="2959735"/>
            <a:ext cx="2538626" cy="3736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3" name="Rectangle 92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111" name="Rectangle 110">
            <a:hlinkClick r:id="rId3" action="ppaction://hlinksldjump"/>
          </p:cNvPr>
          <p:cNvSpPr/>
          <p:nvPr/>
        </p:nvSpPr>
        <p:spPr>
          <a:xfrm>
            <a:off x="3779575" y="2413065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Home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hlinkClick r:id="rId8" action="ppaction://hlinksldjump"/>
          </p:cNvPr>
          <p:cNvSpPr/>
          <p:nvPr/>
        </p:nvSpPr>
        <p:spPr>
          <a:xfrm>
            <a:off x="5585858" y="2396721"/>
            <a:ext cx="2885818" cy="41845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List of Concessionaire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hlinkClick r:id="rId9" action="ppaction://hlinksldjump"/>
          </p:cNvPr>
          <p:cNvSpPr/>
          <p:nvPr/>
        </p:nvSpPr>
        <p:spPr>
          <a:xfrm>
            <a:off x="8674117" y="2403428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Log out</a:t>
            </a:r>
            <a:endParaRPr lang="en-PH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84410" y="2272549"/>
            <a:ext cx="11954268" cy="452522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7" name="Rectangle 16"/>
          <p:cNvSpPr/>
          <p:nvPr/>
        </p:nvSpPr>
        <p:spPr>
          <a:xfrm>
            <a:off x="118826" y="215522"/>
            <a:ext cx="11918538" cy="65681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0406" y="3244999"/>
            <a:ext cx="127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Meter no.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79254" y="33631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Date: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5712" y="3887300"/>
            <a:ext cx="139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Name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50781" y="4299930"/>
            <a:ext cx="139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M.name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8964" y="4716732"/>
            <a:ext cx="139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>
                <a:solidFill>
                  <a:schemeClr val="bg1"/>
                </a:solidFill>
              </a:rPr>
              <a:t>L</a:t>
            </a:r>
            <a:r>
              <a:rPr lang="en-PH" i="1" dirty="0" smtClean="0">
                <a:solidFill>
                  <a:schemeClr val="bg1"/>
                </a:solidFill>
              </a:rPr>
              <a:t>.name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8471" y="3256639"/>
            <a:ext cx="1542343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14033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11988" y="3374583"/>
            <a:ext cx="2487706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7/22/2017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9018" y="3851888"/>
            <a:ext cx="128034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Juan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19018" y="4287085"/>
            <a:ext cx="128034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Luna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19018" y="4749607"/>
            <a:ext cx="128034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>
                <a:solidFill>
                  <a:schemeClr val="bg1"/>
                </a:solidFill>
              </a:rPr>
              <a:t>Dela</a:t>
            </a:r>
            <a:r>
              <a:rPr lang="en-PH" dirty="0" smtClean="0">
                <a:solidFill>
                  <a:schemeClr val="bg1"/>
                </a:solidFill>
              </a:rPr>
              <a:t> Cruz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40385" y="430970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Present Billing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0385" y="38558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>
                <a:solidFill>
                  <a:schemeClr val="bg1"/>
                </a:solidFill>
              </a:rPr>
              <a:t>Previous Billing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40385" y="479203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>
                <a:solidFill>
                  <a:schemeClr val="bg1"/>
                </a:solidFill>
              </a:rPr>
              <a:t>m</a:t>
            </a:r>
            <a:endParaRPr lang="en-PH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2546" y="4796228"/>
            <a:ext cx="25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bg1"/>
                </a:solidFill>
              </a:rPr>
              <a:t>3</a:t>
            </a:r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51575" y="3887122"/>
            <a:ext cx="1491773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40020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251575" y="4883709"/>
            <a:ext cx="1491774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30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65574" y="553976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i="1" dirty="0" smtClean="0">
                <a:solidFill>
                  <a:schemeClr val="bg1"/>
                </a:solidFill>
              </a:rPr>
              <a:t>Total Amount</a:t>
            </a:r>
            <a:endParaRPr lang="en-PH" sz="2000" b="1" i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38128" y="5390062"/>
            <a:ext cx="1502170" cy="49818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256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339876" y="5437565"/>
            <a:ext cx="40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i="1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9460001" y="5593807"/>
            <a:ext cx="146668" cy="22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hlinkClick r:id="rId2" action="ppaction://hlinksldjump"/>
          </p:cNvPr>
          <p:cNvSpPr/>
          <p:nvPr/>
        </p:nvSpPr>
        <p:spPr>
          <a:xfrm>
            <a:off x="9757729" y="6094534"/>
            <a:ext cx="1034778" cy="3614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Back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pic>
        <p:nvPicPr>
          <p:cNvPr id="70" name="Picture 69" descr="accou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614336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1" name="TextBox 70"/>
          <p:cNvSpPr txBox="1"/>
          <p:nvPr/>
        </p:nvSpPr>
        <p:spPr>
          <a:xfrm>
            <a:off x="9919091" y="2010042"/>
            <a:ext cx="24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</a:t>
            </a:r>
            <a:r>
              <a:rPr lang="en-PH" sz="1400" dirty="0" smtClean="0"/>
              <a:t>Meter Reader</a:t>
            </a:r>
            <a:r>
              <a:rPr lang="en-PH" sz="1400" dirty="0" smtClean="0"/>
              <a:t>! </a:t>
            </a:r>
            <a:r>
              <a:rPr lang="en-PH" sz="1400" dirty="0" smtClean="0"/>
              <a:t>!</a:t>
            </a:r>
            <a:endParaRPr lang="en-PH" sz="14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11003120" y="3089558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108737" y="6521822"/>
            <a:ext cx="6877510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82287" y="2382904"/>
            <a:ext cx="3180889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Meter Reading</a:t>
            </a:r>
            <a:endParaRPr lang="en-US" sz="2800" dirty="0">
              <a:solidFill>
                <a:schemeClr val="bg1"/>
              </a:solidFill>
              <a:latin typeface="Chaparral Pro Light" panose="0206040303050509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115461" y="3106269"/>
            <a:ext cx="6884234" cy="28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102014" y="3134512"/>
            <a:ext cx="13447" cy="3415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" y="2959735"/>
            <a:ext cx="2538626" cy="3736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3" name="Rectangle 92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43326" y="4401094"/>
            <a:ext cx="1491773" cy="3548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40050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7" action="ppaction://hlinksldjump"/>
          </p:cNvPr>
          <p:cNvSpPr/>
          <p:nvPr/>
        </p:nvSpPr>
        <p:spPr>
          <a:xfrm>
            <a:off x="8618360" y="6100744"/>
            <a:ext cx="1034778" cy="3614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Save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hlinkClick r:id="rId7" action="ppaction://hlinksldjump"/>
          </p:cNvPr>
          <p:cNvSpPr/>
          <p:nvPr/>
        </p:nvSpPr>
        <p:spPr>
          <a:xfrm>
            <a:off x="3779575" y="2413065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Home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hlinkClick r:id="rId8" action="ppaction://hlinksldjump"/>
          </p:cNvPr>
          <p:cNvSpPr/>
          <p:nvPr/>
        </p:nvSpPr>
        <p:spPr>
          <a:xfrm>
            <a:off x="5585858" y="2396721"/>
            <a:ext cx="2885818" cy="41845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List of Concessionaire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hlinkClick r:id="rId9" action="ppaction://hlinksldjump"/>
          </p:cNvPr>
          <p:cNvSpPr/>
          <p:nvPr/>
        </p:nvSpPr>
        <p:spPr>
          <a:xfrm>
            <a:off x="8674117" y="2403428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Log out</a:t>
            </a:r>
            <a:endParaRPr lang="en-PH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9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3096" y="2232786"/>
            <a:ext cx="11954268" cy="452522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7" name="Rectangle 16"/>
          <p:cNvSpPr/>
          <p:nvPr/>
        </p:nvSpPr>
        <p:spPr>
          <a:xfrm>
            <a:off x="118826" y="215522"/>
            <a:ext cx="11918538" cy="65681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055698" y="3484134"/>
            <a:ext cx="199" cy="2849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55532"/>
              </p:ext>
            </p:extLst>
          </p:nvPr>
        </p:nvGraphicFramePr>
        <p:xfrm>
          <a:off x="4141697" y="3506301"/>
          <a:ext cx="6654801" cy="2788920"/>
        </p:xfrm>
        <a:graphic>
          <a:graphicData uri="http://schemas.openxmlformats.org/drawingml/2006/table">
            <a:tbl>
              <a:tblPr firstRow="1" bandRow="1"/>
              <a:tblGrid>
                <a:gridCol w="954536"/>
                <a:gridCol w="954536"/>
                <a:gridCol w="954536"/>
                <a:gridCol w="954536"/>
                <a:gridCol w="954536"/>
                <a:gridCol w="954536"/>
                <a:gridCol w="927585"/>
              </a:tblGrid>
              <a:tr h="50586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Concessionaire</a:t>
                      </a:r>
                      <a:r>
                        <a:rPr lang="en-PH" sz="1400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Meter</a:t>
                      </a:r>
                      <a:r>
                        <a:rPr lang="en-PH" sz="1400" baseline="0" dirty="0" smtClean="0">
                          <a:solidFill>
                            <a:schemeClr val="bg1"/>
                          </a:solidFill>
                        </a:rPr>
                        <a:t> No.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Previous</a:t>
                      </a:r>
                      <a:r>
                        <a:rPr lang="en-PH" sz="1400" baseline="0" dirty="0" smtClean="0">
                          <a:solidFill>
                            <a:schemeClr val="bg1"/>
                          </a:solidFill>
                        </a:rPr>
                        <a:t> Billing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Present Billing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aseline="0" dirty="0" smtClean="0">
                          <a:solidFill>
                            <a:schemeClr val="bg1"/>
                          </a:solidFill>
                        </a:rPr>
                        <a:t> Cm3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PH" sz="1400" baseline="0" dirty="0" smtClean="0">
                          <a:solidFill>
                            <a:schemeClr val="bg1"/>
                          </a:solidFill>
                        </a:rPr>
                        <a:t> Amount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401715">
                <a:tc>
                  <a:txBody>
                    <a:bodyPr/>
                    <a:lstStyle/>
                    <a:p>
                      <a:pPr algn="l"/>
                      <a:r>
                        <a:rPr lang="en-PH" sz="1050" dirty="0" smtClean="0">
                          <a:solidFill>
                            <a:schemeClr val="bg1"/>
                          </a:solidFill>
                        </a:rPr>
                        <a:t>1.Maghilom,Rubilyn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140030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1312321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1312331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245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Read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463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2.Quinnie Quisay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342343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6576767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6576776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268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Read</a:t>
                      </a:r>
                      <a:endParaRPr lang="en-PH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463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 smtClean="0">
                          <a:solidFill>
                            <a:schemeClr val="bg1"/>
                          </a:solidFill>
                        </a:rPr>
                        <a:t>3.James</a:t>
                      </a:r>
                      <a:r>
                        <a:rPr lang="en-PH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PH" sz="1200" baseline="0" dirty="0" err="1" smtClean="0">
                          <a:solidFill>
                            <a:schemeClr val="bg1"/>
                          </a:solidFill>
                        </a:rPr>
                        <a:t>Katulon</a:t>
                      </a:r>
                      <a:endParaRPr lang="en-PH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438887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bg1"/>
                          </a:solidFill>
                        </a:rPr>
                        <a:t>232323</a:t>
                      </a:r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7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570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Isosceles Triangle 13"/>
          <p:cNvSpPr/>
          <p:nvPr/>
        </p:nvSpPr>
        <p:spPr>
          <a:xfrm rot="10628271">
            <a:off x="10804218" y="6063953"/>
            <a:ext cx="219602" cy="215441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802919" y="3511424"/>
            <a:ext cx="237122" cy="48351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hlinkClick r:id="rId2" action="ppaction://hlinksldjump"/>
          </p:cNvPr>
          <p:cNvSpPr/>
          <p:nvPr/>
        </p:nvSpPr>
        <p:spPr>
          <a:xfrm>
            <a:off x="9796161" y="6410835"/>
            <a:ext cx="1259538" cy="31365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Update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881051"/>
            <a:ext cx="12190733" cy="3798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" y="660"/>
            <a:ext cx="12181237" cy="207313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38135" y="1489234"/>
            <a:ext cx="6698540" cy="369332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stA="74000"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PH" b="1" dirty="0">
                <a:solidFill>
                  <a:schemeClr val="bg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</a:rPr>
              <a:t>One can Live without  Love but not without Water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" y="-31152"/>
            <a:ext cx="2374401" cy="2040284"/>
          </a:xfrm>
          <a:prstGeom prst="rect">
            <a:avLst/>
          </a:prstGeom>
        </p:spPr>
      </p:pic>
      <p:pic>
        <p:nvPicPr>
          <p:cNvPr id="40" name="Picture 39" descr="account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614336" y="2079800"/>
            <a:ext cx="363649" cy="1786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1" name="TextBox 40"/>
          <p:cNvSpPr txBox="1"/>
          <p:nvPr/>
        </p:nvSpPr>
        <p:spPr>
          <a:xfrm>
            <a:off x="9919091" y="2010042"/>
            <a:ext cx="24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Welcome </a:t>
            </a:r>
            <a:r>
              <a:rPr lang="en-PH" sz="1400" dirty="0" smtClean="0"/>
              <a:t>Meter Reader</a:t>
            </a:r>
            <a:r>
              <a:rPr lang="en-PH" sz="1400" dirty="0" smtClean="0"/>
              <a:t>! </a:t>
            </a:r>
            <a:r>
              <a:rPr lang="en-PH" sz="1400" dirty="0" smtClean="0"/>
              <a:t>!</a:t>
            </a:r>
            <a:endParaRPr lang="en-PH" sz="1400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102014" y="6333991"/>
            <a:ext cx="6953684" cy="283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2287" y="2382904"/>
            <a:ext cx="3180889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haparral Pro Light" panose="02060403030505090203" pitchFamily="18" charset="0"/>
                <a:cs typeface="Times New Roman" panose="02020603050405020304" pitchFamily="18" charset="0"/>
              </a:rPr>
              <a:t>Meter Reading</a:t>
            </a:r>
            <a:endParaRPr lang="en-US" sz="2800" dirty="0">
              <a:solidFill>
                <a:schemeClr val="bg1"/>
              </a:solidFill>
              <a:latin typeface="Chaparral Pro Light" panose="0206040303050509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4128909" y="3481900"/>
            <a:ext cx="6926989" cy="9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15461" y="3484134"/>
            <a:ext cx="1" cy="286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" y="2959735"/>
            <a:ext cx="2538626" cy="3736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" name="Rectangle 52"/>
          <p:cNvSpPr/>
          <p:nvPr/>
        </p:nvSpPr>
        <p:spPr>
          <a:xfrm>
            <a:off x="1726648" y="-27880"/>
            <a:ext cx="9825410" cy="1569660"/>
          </a:xfrm>
          <a:prstGeom prst="rect">
            <a:avLst/>
          </a:prstGeom>
          <a:noFill/>
          <a:ln>
            <a:noFill/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Lantungan </a:t>
            </a:r>
            <a:r>
              <a:rPr lang="en-US" sz="4800" b="1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Online Water</a:t>
            </a:r>
            <a:r>
              <a:rPr lang="en-US" sz="4800" b="1" dirty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 w="12700">
                  <a:solidFill>
                    <a:srgbClr val="04617B">
                      <a:lumMod val="75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rgbClr val="04617B">
                      <a:lumMod val="75000"/>
                    </a:srgbClr>
                  </a:outerShdw>
                </a:effectLst>
                <a:uLnTx/>
                <a:uFillTx/>
                <a:latin typeface="Britannic Bold" panose="020B0903060703020204" pitchFamily="34" charset="0"/>
              </a:rPr>
              <a:t>Billing System</a:t>
            </a:r>
            <a:endParaRPr kumimoji="0" lang="en-US" sz="4800" b="1" i="0" u="none" strike="noStrike" kern="1200" cap="none" spc="0" normalizeH="0" baseline="0" noProof="0" dirty="0">
              <a:ln w="12700">
                <a:solidFill>
                  <a:srgbClr val="04617B">
                    <a:lumMod val="75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rgbClr val="04617B">
                    <a:lumMod val="75000"/>
                  </a:srgbClr>
                </a:outerShdw>
              </a:effectLst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3166" y="3052351"/>
            <a:ext cx="1565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i="1" dirty="0" smtClean="0">
                <a:solidFill>
                  <a:schemeClr val="bg1"/>
                </a:solidFill>
              </a:rPr>
              <a:t>Search:</a:t>
            </a:r>
            <a:endParaRPr lang="en-PH" sz="16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0509" y="3072271"/>
            <a:ext cx="198346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Meter no.</a:t>
            </a:r>
            <a:endParaRPr lang="en-PH" sz="16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>
            <a:hlinkClick r:id="rId2" action="ppaction://hlinksldjump"/>
          </p:cNvPr>
          <p:cNvSpPr/>
          <p:nvPr/>
        </p:nvSpPr>
        <p:spPr>
          <a:xfrm>
            <a:off x="3779575" y="2413065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Home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hlinkClick r:id="rId7" action="ppaction://hlinksldjump"/>
          </p:cNvPr>
          <p:cNvSpPr/>
          <p:nvPr/>
        </p:nvSpPr>
        <p:spPr>
          <a:xfrm>
            <a:off x="5585858" y="2396721"/>
            <a:ext cx="2885818" cy="41845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List of Concessionaire</a:t>
            </a:r>
            <a:endParaRPr lang="en-PH" b="1" i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hlinkClick r:id="rId8" action="ppaction://hlinksldjump"/>
          </p:cNvPr>
          <p:cNvSpPr/>
          <p:nvPr/>
        </p:nvSpPr>
        <p:spPr>
          <a:xfrm>
            <a:off x="8674117" y="2403428"/>
            <a:ext cx="1611965" cy="3973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i="1" dirty="0" smtClean="0">
                <a:solidFill>
                  <a:schemeClr val="bg1"/>
                </a:solidFill>
              </a:rPr>
              <a:t>Log out</a:t>
            </a:r>
            <a:endParaRPr lang="en-PH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583</TotalTime>
  <Words>277</Words>
  <Application>Microsoft Office PowerPoint</Application>
  <PresentationFormat>Widescreen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Britannic Bold</vt:lpstr>
      <vt:lpstr>Century Gothic</vt:lpstr>
      <vt:lpstr>Chaparral Pro Light</vt:lpstr>
      <vt:lpstr>Lucida Handwriting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51</cp:revision>
  <dcterms:created xsi:type="dcterms:W3CDTF">2017-08-09T13:52:42Z</dcterms:created>
  <dcterms:modified xsi:type="dcterms:W3CDTF">2017-09-04T06:46:14Z</dcterms:modified>
</cp:coreProperties>
</file>