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80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1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4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11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33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1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4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40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9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94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6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4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DC54B6-EDFA-4778-85E2-5BF2FBE605DE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55C3-56E8-46F1-8F85-6F02CE5C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8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5E2E-49C4-4C81-92AF-A8303624F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4591E-162B-449C-9408-73FE7C82C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DEA0-F85B-471F-B9D2-3703B3BF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FA55-D355-4B9E-929E-53C7CBAE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Income</a:t>
            </a:r>
          </a:p>
          <a:p>
            <a:pPr marL="0" indent="0">
              <a:buNone/>
            </a:pPr>
            <a:r>
              <a:rPr lang="en-US" altLang="zh-CN" dirty="0"/>
              <a:t>Gender, race, average, map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Expenditure</a:t>
            </a:r>
          </a:p>
          <a:p>
            <a:pPr marL="0" indent="0">
              <a:buNone/>
            </a:pPr>
            <a:r>
              <a:rPr lang="en-US" altLang="zh-CN" dirty="0" err="1"/>
              <a:t>Linechart</a:t>
            </a:r>
            <a:r>
              <a:rPr lang="en-US" altLang="zh-CN" dirty="0"/>
              <a:t>, housing</a:t>
            </a:r>
          </a:p>
          <a:p>
            <a:endParaRPr lang="en-US" altLang="zh-CN" dirty="0"/>
          </a:p>
          <a:p>
            <a:r>
              <a:rPr lang="en-US" altLang="zh-CN" dirty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9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BAAE-757D-4316-B70C-382D8B49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C169-6AA9-404D-A948-69D468E8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1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D0A-A752-4D5A-8599-5FB7CBD3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3769-079B-47CA-B0F8-9525B2F3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31B5-73F8-4431-BFB7-F8181F5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expenditure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E8CE-404D-4F19-9F5F-4DAB3BBA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1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2D23-4BF7-45E6-A957-5F9C7665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1529-920F-4E7A-AF3D-986A87D4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29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content</vt:lpstr>
      <vt:lpstr>motivation</vt:lpstr>
      <vt:lpstr>income</vt:lpstr>
      <vt:lpstr>expenditure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Gege Li [student]</dc:creator>
  <cp:lastModifiedBy>Gege Li [student]</cp:lastModifiedBy>
  <cp:revision>3</cp:revision>
  <dcterms:created xsi:type="dcterms:W3CDTF">2019-12-14T19:03:41Z</dcterms:created>
  <dcterms:modified xsi:type="dcterms:W3CDTF">2019-12-14T20:29:43Z</dcterms:modified>
</cp:coreProperties>
</file>