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C278AD5B-44DD-4D2D-B5E1-49A86EE50761}">
          <p14:sldIdLst>
            <p14:sldId id="256"/>
            <p14:sldId id="259"/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9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1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6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7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8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5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3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1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8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DB4425-4E6A-44C3-82A3-DB7B7098A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pPr algn="ctr"/>
            <a:r>
              <a:rPr lang="it-IT" sz="4400" dirty="0" err="1">
                <a:solidFill>
                  <a:schemeClr val="bg1"/>
                </a:solidFill>
              </a:rPr>
              <a:t>Tbl</a:t>
            </a:r>
            <a:r>
              <a:rPr lang="it-IT" sz="4400" dirty="0">
                <a:solidFill>
                  <a:schemeClr val="bg1"/>
                </a:solidFill>
              </a:rPr>
              <a:t> </a:t>
            </a:r>
            <a:r>
              <a:rPr lang="it-IT" sz="4400" dirty="0" err="1">
                <a:solidFill>
                  <a:schemeClr val="bg1"/>
                </a:solidFill>
              </a:rPr>
              <a:t>pos</a:t>
            </a:r>
            <a:r>
              <a:rPr lang="it-IT" sz="4400" dirty="0">
                <a:solidFill>
                  <a:schemeClr val="bg1"/>
                </a:solidFill>
              </a:rPr>
              <a:t> tagging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B59B777-9BC1-483D-95FF-B0AA3A7D7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781" y="3751119"/>
            <a:ext cx="5661146" cy="1606163"/>
          </a:xfrm>
        </p:spPr>
        <p:txBody>
          <a:bodyPr anchor="t">
            <a:normAutofit fontScale="62500" lnSpcReduction="20000"/>
          </a:bodyPr>
          <a:lstStyle/>
          <a:p>
            <a:pPr algn="ctr"/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Progetto per Intelligenza Artificiale</a:t>
            </a:r>
          </a:p>
          <a:p>
            <a:pPr algn="ctr"/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 Accademico 2019-2020</a:t>
            </a:r>
          </a:p>
          <a:p>
            <a:pPr algn="ctr"/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Diego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Mazzalovo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Matricola 1236592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62A78-C236-4E9A-8678-03A8CFAC2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4254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61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0B4E1-A65D-481B-9957-AEDED986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/>
              <a:t>POS Tagging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766AEE-F76B-4DCC-8A6F-855E5CDE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Hidden</a:t>
            </a:r>
            <a:r>
              <a:rPr lang="it-IT" sz="2400" dirty="0"/>
              <a:t> Markov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Transformation</a:t>
            </a:r>
            <a:r>
              <a:rPr lang="it-IT" sz="2400" dirty="0"/>
              <a:t> </a:t>
            </a:r>
            <a:r>
              <a:rPr lang="it-IT" sz="2400" dirty="0" err="1"/>
              <a:t>Based</a:t>
            </a:r>
            <a:r>
              <a:rPr lang="it-IT" sz="2400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Reti Neurali</a:t>
            </a:r>
          </a:p>
        </p:txBody>
      </p:sp>
    </p:spTree>
    <p:extLst>
      <p:ext uri="{BB962C8B-B14F-4D97-AF65-F5344CB8AC3E}">
        <p14:creationId xmlns:p14="http://schemas.microsoft.com/office/powerpoint/2010/main" val="338766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BF1B1B-1ACF-406B-9290-805B9A9C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66" y="705113"/>
            <a:ext cx="4270076" cy="5197498"/>
          </a:xfrm>
        </p:spPr>
        <p:txBody>
          <a:bodyPr>
            <a:normAutofit/>
          </a:bodyPr>
          <a:lstStyle/>
          <a:p>
            <a:pPr algn="ctr"/>
            <a:r>
              <a:rPr lang="it-IT" b="1" dirty="0"/>
              <a:t>Apprendimento Basato sulla Trasformazione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6F41A6-C0A4-486D-9060-D06FE993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0" dirty="0" err="1"/>
              <a:t>Lexicon</a:t>
            </a:r>
            <a:endParaRPr lang="it-IT" sz="2400" b="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0" dirty="0"/>
              <a:t>Template di Regola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/>
              <a:t>Regole per Parole Conosciute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400" dirty="0"/>
              <a:t>Regole per Parole Sconosciute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0" dirty="0"/>
              <a:t>Funzione di Costo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0" dirty="0"/>
              <a:t>Processo di Taggatura</a:t>
            </a:r>
          </a:p>
          <a:p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388846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7F36D8-F8BB-4468-BFC2-D3E29B27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0" y="705113"/>
            <a:ext cx="4311941" cy="5197498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Corpus e Tags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283124-1BE5-48A1-B1E8-08EA9AD5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Universal </a:t>
            </a:r>
            <a:r>
              <a:rPr lang="it-IT" dirty="0" err="1"/>
              <a:t>Dependency</a:t>
            </a:r>
            <a:r>
              <a:rPr lang="it-IT" dirty="0"/>
              <a:t>: </a:t>
            </a:r>
            <a:r>
              <a:rPr lang="it-IT" b="0" i="1" dirty="0"/>
              <a:t>ADJ, NOUN, ADP, DET, PROPN, PUNCT, AUX, VERB, PRON, CCONJ, NUM, ADV, INTJ, SCONJ, SYM, PART, X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it-IT" sz="1800" b="1" i="0" dirty="0" err="1"/>
              <a:t>LaRepubblica</a:t>
            </a:r>
            <a:endParaRPr lang="it-IT" sz="1800" b="1" i="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it-IT" sz="1800" b="1" i="0" dirty="0" err="1"/>
              <a:t>Morph</a:t>
            </a:r>
            <a:r>
              <a:rPr lang="it-IT" sz="1800" b="1" i="0" dirty="0"/>
              <a:t>-IT</a:t>
            </a:r>
          </a:p>
        </p:txBody>
      </p:sp>
    </p:spTree>
    <p:extLst>
      <p:ext uri="{BB962C8B-B14F-4D97-AF65-F5344CB8AC3E}">
        <p14:creationId xmlns:p14="http://schemas.microsoft.com/office/powerpoint/2010/main" val="2530997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5C40FE1-7143-4DE3-814B-3870270C1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6668" y="147271"/>
            <a:ext cx="6166422" cy="457200"/>
          </a:xfrm>
        </p:spPr>
        <p:txBody>
          <a:bodyPr>
            <a:noAutofit/>
          </a:bodyPr>
          <a:lstStyle/>
          <a:p>
            <a:pPr algn="ctr">
              <a:lnSpc>
                <a:spcPct val="119000"/>
              </a:lnSpc>
            </a:pPr>
            <a:r>
              <a:rPr lang="it-IT" dirty="0"/>
              <a:t>Parole Sconosciute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FB761A-22FE-4EED-8745-DB09B0050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it-IT" dirty="0"/>
              <a:t>Parole conosciute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D5069259-5121-49F0-9322-A0CC73ED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/>
              <a:t>Regole</a:t>
            </a:r>
          </a:p>
        </p:txBody>
      </p:sp>
      <p:pic>
        <p:nvPicPr>
          <p:cNvPr id="16" name="Segnaposto contenuto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85BA57E-1B03-4D26-9540-893A17E292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848" y="604471"/>
            <a:ext cx="3480735" cy="2573704"/>
          </a:xfrm>
        </p:spPr>
      </p:pic>
      <p:pic>
        <p:nvPicPr>
          <p:cNvPr id="18" name="Segnaposto contenuto 1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1DDB72F-E274-4003-9D18-21B01A836E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03" y="4235860"/>
            <a:ext cx="7249617" cy="2474869"/>
          </a:xfrm>
        </p:spPr>
      </p:pic>
    </p:spTree>
    <p:extLst>
      <p:ext uri="{BB962C8B-B14F-4D97-AF65-F5344CB8AC3E}">
        <p14:creationId xmlns:p14="http://schemas.microsoft.com/office/powerpoint/2010/main" val="26687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83A8E5-A47F-4D6C-9917-478644C8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24" y="705113"/>
            <a:ext cx="4278385" cy="5197498"/>
          </a:xfrm>
        </p:spPr>
        <p:txBody>
          <a:bodyPr/>
          <a:lstStyle/>
          <a:p>
            <a:pPr algn="ctr"/>
            <a:r>
              <a:rPr lang="it-IT" dirty="0"/>
              <a:t>Ottimizzazioni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2BC76-C56C-47EA-BA51-E3C6B9B3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1800" b="0" i="0" u="none" strike="noStrike" baseline="0" dirty="0">
                <a:latin typeface="CMR12"/>
              </a:rPr>
              <a:t>M. Larsson and M. </a:t>
            </a:r>
            <a:r>
              <a:rPr lang="en-US" sz="1800" b="0" i="0" u="none" strike="noStrike" baseline="0" dirty="0" err="1">
                <a:latin typeface="CMR12"/>
              </a:rPr>
              <a:t>Norelius</a:t>
            </a:r>
            <a:r>
              <a:rPr lang="en-US" sz="1800" b="0" i="0" u="none" strike="noStrike" baseline="0" dirty="0">
                <a:latin typeface="CMR12"/>
              </a:rPr>
              <a:t>. Part-of-speech tagging using the brill method.</a:t>
            </a:r>
          </a:p>
          <a:p>
            <a:pPr algn="ctr"/>
            <a:endParaRPr lang="en-US" sz="1800" b="0" i="0" u="none" strike="noStrike" baseline="0" dirty="0">
              <a:latin typeface="CMR1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Tag tradotti in numeri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Unica istanziazione regole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Valutazione regole senza applicazione </a:t>
            </a:r>
          </a:p>
        </p:txBody>
      </p:sp>
    </p:spTree>
    <p:extLst>
      <p:ext uri="{BB962C8B-B14F-4D97-AF65-F5344CB8AC3E}">
        <p14:creationId xmlns:p14="http://schemas.microsoft.com/office/powerpoint/2010/main" val="303644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4EC-C7AA-4632-BF2A-BEE44D45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A0259F-700A-4BCD-9F38-A27EC267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Train 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Numero </a:t>
            </a:r>
            <a:r>
              <a:rPr lang="it-IT" dirty="0"/>
              <a:t>r</a:t>
            </a:r>
            <a:r>
              <a:rPr lang="it-IT"/>
              <a:t>egole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Risultati Originali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Risultati miei</a:t>
            </a:r>
          </a:p>
        </p:txBody>
      </p:sp>
    </p:spTree>
    <p:extLst>
      <p:ext uri="{BB962C8B-B14F-4D97-AF65-F5344CB8AC3E}">
        <p14:creationId xmlns:p14="http://schemas.microsoft.com/office/powerpoint/2010/main" val="271473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oji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130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Meiryo</vt:lpstr>
      <vt:lpstr>Arial</vt:lpstr>
      <vt:lpstr>CMR12</vt:lpstr>
      <vt:lpstr>Corbel</vt:lpstr>
      <vt:lpstr>ShojiVTI</vt:lpstr>
      <vt:lpstr>Tbl pos tagging</vt:lpstr>
      <vt:lpstr>POS Tagging</vt:lpstr>
      <vt:lpstr>Apprendimento Basato sulla Trasformazione </vt:lpstr>
      <vt:lpstr>Corpus e Tags</vt:lpstr>
      <vt:lpstr>Regole</vt:lpstr>
      <vt:lpstr>Ottimizzazioni</vt:lpstr>
      <vt:lpstr>Risultati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Tbl pos tagging</dc:title>
  <dc:creator>diego m</dc:creator>
  <cp:lastModifiedBy>diego m</cp:lastModifiedBy>
  <cp:revision>11</cp:revision>
  <dcterms:created xsi:type="dcterms:W3CDTF">2020-09-03T12:44:11Z</dcterms:created>
  <dcterms:modified xsi:type="dcterms:W3CDTF">2020-09-08T08:26:01Z</dcterms:modified>
</cp:coreProperties>
</file>