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aven Pro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avenPr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f2a40267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f2a40267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f26d94a20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f26d94a20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f2a40267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f2a40267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186b6e9bc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186b6e9bc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f2a40267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f2a40267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f2a40267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f2a40267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180130d1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180130d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f2a40267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f2a40267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80130d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80130d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180130d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180130d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80130d1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80130d1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80130d10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80130d10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180130d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180130d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180130d10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180130d1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80130d10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80130d10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180130d10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180130d10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180130d10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180130d10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180130d10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180130d10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180130d10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7180130d10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180130d10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180130d10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f26d94a2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f26d94a2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f26d94a2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f26d94a2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86b6e9b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86b6e9b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f26d94a20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f26d94a20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f26d94a20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f26d94a20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f26d94a20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f26d94a20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f26d94a20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f26d94a20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ms.gov/medicare/medicare-fee-for-service-payment/acuteinpatientpps/readmissions-reduction-program.html" TargetMode="External"/><Relationship Id="rId4" Type="http://schemas.openxmlformats.org/officeDocument/2006/relationships/hyperlink" Target="https://www.cms.gov/medicare/medicare-fee-for-service-payment/acuteinpatientpps/readmissions-reduction-program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3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Georgia"/>
                <a:ea typeface="Georgia"/>
                <a:cs typeface="Georgia"/>
                <a:sym typeface="Georgia"/>
              </a:rPr>
              <a:t>Project 5</a:t>
            </a:r>
            <a:endParaRPr sz="4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Group</a:t>
            </a:r>
            <a:r>
              <a:rPr lang="en" sz="1800">
                <a:solidFill>
                  <a:srgbClr val="3F3F3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2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018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Member：JiaJie Zhu, Getong Liu, Jiahui Wu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401" y="863612"/>
            <a:ext cx="6437201" cy="7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12375" y="1553600"/>
            <a:ext cx="73698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Then we drop rows that indicates the patient was deceased (ID = 11) which will not be readmitted.</a:t>
            </a:r>
            <a:endParaRPr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800" y="2006800"/>
            <a:ext cx="4459774" cy="293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7629575" y="4761300"/>
            <a:ext cx="1525800" cy="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IDs_mapping.csv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5492250" y="842325"/>
            <a:ext cx="337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Also we'll need to make a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decision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on other columns which has small amount of missing data, including "diag_1" &lt;0.1%, "diag_2" 0.3%, "diag_3" 1.3%.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50800" marR="635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Since this project is only targeting the diabetes here which has value as 250.xx. All values other than this tag will be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tagged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as 'No' while all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diagnosed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as diabetes will be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tagged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as 'Yes'.</a:t>
            </a:r>
            <a:endParaRPr sz="10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341" name="Google Shape;341;p23"/>
          <p:cNvSpPr txBox="1"/>
          <p:nvPr/>
        </p:nvSpPr>
        <p:spPr>
          <a:xfrm>
            <a:off x="1215525" y="3224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Next,  from the background paper of table 1, we can know there are 2% missing data at Race feature. So we  filled with "Other".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025" y="931575"/>
            <a:ext cx="4355223" cy="19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525" y="3384713"/>
            <a:ext cx="4813025" cy="14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293325" y="274600"/>
            <a:ext cx="70101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95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Numerical Features</a:t>
            </a:r>
            <a:endParaRPr sz="195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900" y="0"/>
            <a:ext cx="2934375" cy="508747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4"/>
          <p:cNvSpPr txBox="1"/>
          <p:nvPr/>
        </p:nvSpPr>
        <p:spPr>
          <a:xfrm>
            <a:off x="1259325" y="1377950"/>
            <a:ext cx="390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easiest type of features to use is numerical features. (Red)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These features do not need any modification.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410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Categorical Features</a:t>
            </a:r>
            <a:endParaRPr sz="2200"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1303800" y="1409325"/>
            <a:ext cx="67578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Categorical variables are non-numeric data such as race and gender. In order to get the corr_matrix with those data, we need to transform all these data in to number too. </a:t>
            </a:r>
            <a:endParaRPr sz="1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We have tried OneHotEncoder() to transform the data into numeric, however it didn’t work. 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probably the variance of data value of the training set and the testing set causing the difference of column number after transforming all the non-numeric data into numeric data. 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Thus We'll manually transform columns "race", "age", "max_glu_serum", "gender","change", "diabetesMed" into numeric data.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273325" y="856250"/>
            <a:ext cx="73584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&lt;1&gt;diag_1/diag_2/diag_3. Since there are three diagnoses in the columns, here we unite these three columns into 1 when </a:t>
            </a: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diagnosis</a:t>
            </a: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diabetes exist in one of the three. And convert it to be number. Value "1" means the patient was once diagnosed for diabetes, whereas "0" means no diabete diagnosed.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&lt;2&gt;readmitted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075" y="2168700"/>
            <a:ext cx="5558126" cy="8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/>
          <p:cNvPicPr preferRelativeResize="0"/>
          <p:nvPr/>
        </p:nvPicPr>
        <p:blipFill rotWithShape="1">
          <a:blip r:embed="rId4">
            <a:alphaModFix/>
          </a:blip>
          <a:srcRect b="217659" l="-17522" r="49262" t="-171497"/>
          <a:stretch/>
        </p:blipFill>
        <p:spPr>
          <a:xfrm>
            <a:off x="0" y="1915071"/>
            <a:ext cx="6241676" cy="7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2937" y="3775650"/>
            <a:ext cx="5558125" cy="79831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6"/>
          <p:cNvSpPr txBox="1"/>
          <p:nvPr/>
        </p:nvSpPr>
        <p:spPr>
          <a:xfrm>
            <a:off x="1220675" y="716300"/>
            <a:ext cx="76992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1303800" y="791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&lt;3&gt;A1Cresult. 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After read about the background paper we know that the HbA1c is highly related to the diagnoses for diabetes, here A1Cresult is transformed into numeric values.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25" y="2835075"/>
            <a:ext cx="8385451" cy="7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1303800" y="291350"/>
            <a:ext cx="63387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95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 txBox="1"/>
          <p:nvPr>
            <p:ph idx="1" type="body"/>
          </p:nvPr>
        </p:nvSpPr>
        <p:spPr>
          <a:xfrm>
            <a:off x="579950" y="1075850"/>
            <a:ext cx="2867400" cy="3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manually transformed columns "race", "age", "max_glu_serum", "gender","change", "diabetesMed" into numeric data. 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8" name="Google Shape;3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850" y="1147200"/>
            <a:ext cx="4976974" cy="360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Preparation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4" name="Google Shape;384;p29"/>
          <p:cNvSpPr txBox="1"/>
          <p:nvPr>
            <p:ph idx="1" type="body"/>
          </p:nvPr>
        </p:nvSpPr>
        <p:spPr>
          <a:xfrm>
            <a:off x="1303800" y="1149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Now, we can split the data into training and testing set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5" name="Google Shape;3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013" y="1763777"/>
            <a:ext cx="6920077" cy="2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/>
        </p:nvSpPr>
        <p:spPr>
          <a:xfrm>
            <a:off x="1303800" y="580775"/>
            <a:ext cx="70305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order to find out which features have most influence on diagnosis of diabetes, we can use corr_matrix to get it.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highlight>
                <a:srgbClr val="FFFFFF"/>
              </a:highlight>
            </a:endParaRPr>
          </a:p>
        </p:txBody>
      </p:sp>
      <p:pic>
        <p:nvPicPr>
          <p:cNvPr id="391" name="Google Shape;3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33350"/>
            <a:ext cx="7495126" cy="384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91800"/>
            <a:ext cx="6386900" cy="373182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1"/>
          <p:cNvSpPr txBox="1"/>
          <p:nvPr/>
        </p:nvSpPr>
        <p:spPr>
          <a:xfrm>
            <a:off x="1303800" y="624550"/>
            <a:ext cx="7890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Now let’s </a:t>
            </a:r>
            <a:r>
              <a:rPr lang="en" sz="16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find out which features have most influence on patients with diabetes or being readmitted.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52525" y="639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Outline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34625" y="1355650"/>
            <a:ext cx="7030500" cy="33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b="1" lang="en" sz="22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1"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b="1" lang="en" sz="22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Data Exploration</a:t>
            </a:r>
            <a:endParaRPr b="1"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b="1" lang="en" sz="2200">
                <a:latin typeface="Georgia"/>
                <a:ea typeface="Georgia"/>
                <a:cs typeface="Georgia"/>
                <a:sym typeface="Georgia"/>
              </a:rPr>
              <a:t>Data Preparation</a:t>
            </a:r>
            <a:endParaRPr b="1"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b="1" lang="en" sz="2200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b="1"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b="1" lang="en" sz="2200">
                <a:latin typeface="Georgia"/>
                <a:ea typeface="Georgia"/>
                <a:cs typeface="Georgia"/>
                <a:sym typeface="Georgia"/>
              </a:rPr>
              <a:t>Performance Metrics</a:t>
            </a:r>
            <a:endParaRPr b="1" sz="22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b="1" lang="en" sz="2200">
                <a:latin typeface="Georgia"/>
                <a:ea typeface="Georgia"/>
                <a:cs typeface="Georgia"/>
                <a:sym typeface="Georgia"/>
              </a:rPr>
              <a:t>Conclusion </a:t>
            </a: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 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 txBox="1"/>
          <p:nvPr>
            <p:ph idx="1" type="body"/>
          </p:nvPr>
        </p:nvSpPr>
        <p:spPr>
          <a:xfrm>
            <a:off x="1303800" y="1548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Random Forest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 SVM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SGD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NonLinear SVM(polynomial)</a:t>
            </a:r>
            <a:endParaRPr sz="2000"/>
          </a:p>
        </p:txBody>
      </p:sp>
      <p:sp>
        <p:nvSpPr>
          <p:cNvPr id="404" name="Google Shape;404;p32"/>
          <p:cNvSpPr txBox="1"/>
          <p:nvPr/>
        </p:nvSpPr>
        <p:spPr>
          <a:xfrm>
            <a:off x="1303800" y="716300"/>
            <a:ext cx="44442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b="1" sz="2400">
              <a:solidFill>
                <a:srgbClr val="3F3F3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/>
        </p:nvSpPr>
        <p:spPr>
          <a:xfrm>
            <a:off x="1044050" y="698625"/>
            <a:ext cx="75837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Random Forest </a:t>
            </a:r>
            <a:endParaRPr sz="2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Random Forest Classifier  is an ensemble tree-based learning algorithm. It is a set of decision trees from randomly selected subset of training set.One disadvantage of decision trees is that they tend overfit very easily by memorizing the training data. 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fit random forests, we can use the following code.</a:t>
            </a:r>
            <a:endParaRPr sz="1600">
              <a:solidFill>
                <a:srgbClr val="3F3F3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10" name="Google Shape;4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50" y="2870275"/>
            <a:ext cx="7583699" cy="166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 SVM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1303800" y="1055500"/>
            <a:ext cx="64575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machine learning, support-vector machines are supervised learning models with associated learning algorithms that analyze data used for classification and regression analysis. 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fit SVM, we can use the following code.</a:t>
            </a:r>
            <a:endParaRPr/>
          </a:p>
        </p:txBody>
      </p:sp>
      <p:pic>
        <p:nvPicPr>
          <p:cNvPr id="417" name="Google Shape;4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150" y="2571750"/>
            <a:ext cx="6682312" cy="19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 txBox="1"/>
          <p:nvPr/>
        </p:nvSpPr>
        <p:spPr>
          <a:xfrm>
            <a:off x="1422650" y="562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SGD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1629200" y="1044050"/>
            <a:ext cx="61725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Stochastic gradient descent is a methods use gradient descent to optimize the coefficients of a linear function. All data samples are used at each iteration whereas in stochastic gradient descent only a small batch of samples is used. 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can fit stochastic gradient descent using the following code from scikit-learn.</a:t>
            </a:r>
            <a:endParaRPr/>
          </a:p>
        </p:txBody>
      </p:sp>
      <p:pic>
        <p:nvPicPr>
          <p:cNvPr id="425" name="Google Shape;4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8" y="2879750"/>
            <a:ext cx="8557331" cy="18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/>
          <p:nvPr/>
        </p:nvSpPr>
        <p:spPr>
          <a:xfrm>
            <a:off x="1485750" y="1204675"/>
            <a:ext cx="61725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Polynomial Regression is a form of linear regression in which the relationship between the independent variable x and dependent variable y is modeled as an nth degree polynomial.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fit Polynomial Regression, we can use the following code.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431" name="Google Shape;4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750" y="2571750"/>
            <a:ext cx="7350949" cy="11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6"/>
          <p:cNvSpPr txBox="1"/>
          <p:nvPr/>
        </p:nvSpPr>
        <p:spPr>
          <a:xfrm>
            <a:off x="1485750" y="688375"/>
            <a:ext cx="5610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NonLinear SVM(polynomial)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25" y="1970786"/>
            <a:ext cx="9144001" cy="214647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7"/>
          <p:cNvSpPr txBox="1"/>
          <p:nvPr/>
        </p:nvSpPr>
        <p:spPr>
          <a:xfrm>
            <a:off x="1283225" y="484375"/>
            <a:ext cx="67788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Performance Comparison</a:t>
            </a:r>
            <a:endParaRPr b="1" sz="2400">
              <a:solidFill>
                <a:schemeClr val="dk2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550" y="907675"/>
            <a:ext cx="3416988" cy="2101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912" y="907675"/>
            <a:ext cx="3485713" cy="210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0784" y="3114458"/>
            <a:ext cx="3268753" cy="2029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0133" y="3136517"/>
            <a:ext cx="3355273" cy="198493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8"/>
          <p:cNvSpPr txBox="1"/>
          <p:nvPr/>
        </p:nvSpPr>
        <p:spPr>
          <a:xfrm>
            <a:off x="127450" y="1937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Performance Comparison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825" y="598575"/>
            <a:ext cx="3226287" cy="217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894" y="598575"/>
            <a:ext cx="3387756" cy="225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8464" y="2775475"/>
            <a:ext cx="3118240" cy="21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1715" y="2785994"/>
            <a:ext cx="3226288" cy="2095638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 txBox="1"/>
          <p:nvPr/>
        </p:nvSpPr>
        <p:spPr>
          <a:xfrm>
            <a:off x="59475" y="1692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Performance Comparison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>
            <p:ph idx="1" type="body"/>
          </p:nvPr>
        </p:nvSpPr>
        <p:spPr>
          <a:xfrm>
            <a:off x="2290900" y="1562675"/>
            <a:ext cx="4650600" cy="21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b="1" sz="60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108725" y="637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08725" y="1205825"/>
            <a:ext cx="7706400" cy="41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READMISSION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when a patient who is discharged from the hospital, gets re-admitted again within a certain period of time.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Hospital readmission rates for certain conditions are now considered an indicator of hospital quality, and also affect the cost of care adversely. </a:t>
            </a:r>
            <a:endParaRPr sz="1400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Georgia"/>
                <a:ea typeface="Georgia"/>
                <a:cs typeface="Georgia"/>
                <a:sym typeface="Georgia"/>
                <a:hlinkClick r:id="rId3"/>
              </a:rPr>
              <a:t>HOSPITAL </a:t>
            </a:r>
            <a:r>
              <a:rPr lang="en" sz="1600" u="sng">
                <a:latin typeface="Georgia"/>
                <a:ea typeface="Georgia"/>
                <a:cs typeface="Georgia"/>
                <a:sym typeface="Georgia"/>
              </a:rPr>
              <a:t>READMISSIONS</a:t>
            </a:r>
            <a:r>
              <a:rPr lang="en" sz="1600" u="sng">
                <a:latin typeface="Georgia"/>
                <a:ea typeface="Georgia"/>
                <a:cs typeface="Georgia"/>
                <a:sym typeface="Georgia"/>
                <a:hlinkClick r:id="rId4"/>
              </a:rPr>
              <a:t> REDUCTION P</a:t>
            </a:r>
            <a:r>
              <a:rPr lang="en" sz="1600" u="sng">
                <a:latin typeface="Georgia"/>
                <a:ea typeface="Georgia"/>
                <a:cs typeface="Georgia"/>
                <a:sym typeface="Georgia"/>
              </a:rPr>
              <a:t>ROGRAM</a:t>
            </a:r>
            <a:endParaRPr sz="1600" u="sng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In 2011, American hospitals spent over $41 billion on diabetic patients who got readmitted within 30 days of discharge.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Georgia"/>
                <a:ea typeface="Georgia"/>
                <a:cs typeface="Georgia"/>
                <a:sym typeface="Georgia"/>
              </a:rPr>
              <a:t>OUR GOAL</a:t>
            </a:r>
            <a:endParaRPr sz="1600" u="sng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Be able to determine the factors that lead to higher readmission in such patients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Be able to predict which patients will get readmitted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Help hospitals save millions of dollars while improving quality of care.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257900" y="286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255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Exploration</a:t>
            </a:r>
            <a:endParaRPr sz="255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3965800" y="2937525"/>
            <a:ext cx="2413500" cy="22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diag_1 21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diag_2 358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diag_3 1423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gender 3</a:t>
            </a:r>
            <a:endParaRPr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410300" y="1285875"/>
            <a:ext cx="68781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this project, we used a dataset from UCI repository containing de-identified diabetes patient encounter data for 130 US hospitals between 1999–2008. 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dataset includes: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101,766 observations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50 attributes including </a:t>
            </a:r>
            <a:r>
              <a:rPr lang="en" sz="1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patient characteristics, conditions, tests and 23 medications. These attributes contains: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13 numeric attributes</a:t>
            </a:r>
            <a:endParaRPr sz="1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37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categorical </a:t>
            </a:r>
            <a:r>
              <a:rPr lang="en" sz="1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(free-text)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attributes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Missing data: 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t/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weight 98569                       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payer_code 40256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medical_specialty 49949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race 2273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504975" y="1176450"/>
            <a:ext cx="2390100" cy="3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255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Data Exploration</a:t>
            </a:r>
            <a:endParaRPr sz="255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950" y="154375"/>
            <a:ext cx="5585349" cy="48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266150" y="219975"/>
            <a:ext cx="71058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" sz="1950">
                <a:latin typeface="Georgia"/>
                <a:ea typeface="Georgia"/>
                <a:cs typeface="Georgia"/>
                <a:sym typeface="Georgia"/>
              </a:rPr>
              <a:t>Dealing with missing values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184600"/>
            <a:ext cx="67638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Based on our research and the background paper, we have found that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Weight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attribute with 97% missing value was considered to be too sparse and thus was not included in further analysis.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Payer code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attribute with over 50% missing values was not considered relevant to the outcome,  and thus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was removed as well.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Medical specialty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attribute has over 50% missing data.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Therefore, these three attributes were dropped.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698" y="0"/>
            <a:ext cx="51588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269375" y="808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Since we are primarily interested in factors that lead to early readmission, we defined the readmission attribute (outcome) as having two values: “readmitted,” if the patient was readmitted within 30 days of discharge or “otherwise,” which covers both readmission after 30 days and no readmission at all.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775" y="2149550"/>
            <a:ext cx="6530699" cy="27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84100" y="822975"/>
            <a:ext cx="74157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We thus used only one encounter per patient; in particular, we considered only the first encounter for each patient as the primary admission and determined whether or not they were readmitted within 30 days.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350" y="1832925"/>
            <a:ext cx="6437201" cy="68354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84100" y="2643240"/>
            <a:ext cx="7108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Now we have 71518 distinctive patients records without same patients that have multiple visit records.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