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9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8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7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9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4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4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79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7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E-883A-4FC0-9F4C-1F354FB7A7B5}" type="datetimeFigureOut">
              <a:rPr lang="pt-BR" smtClean="0"/>
              <a:t>29/10/2012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569D-EA57-4E29-8559-52BE9F876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83768" y="2060848"/>
            <a:ext cx="2016224" cy="72008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43169" y="2145050"/>
            <a:ext cx="193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Galeria de Mapas</a:t>
            </a:r>
            <a:endParaRPr lang="pt-BR" sz="16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84168" y="3573016"/>
            <a:ext cx="1584176" cy="1800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84168" y="3789040"/>
            <a:ext cx="15841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6600"/>
                </a:solidFill>
                <a:latin typeface="Comic Sans MS" pitchFamily="66" charset="0"/>
              </a:rPr>
              <a:t>Mapas </a:t>
            </a:r>
          </a:p>
          <a:p>
            <a:pPr algn="ctr"/>
            <a:r>
              <a:rPr lang="pt-BR" sz="1600" dirty="0" smtClean="0">
                <a:solidFill>
                  <a:srgbClr val="006600"/>
                </a:solidFill>
                <a:latin typeface="Comic Sans MS" pitchFamily="66" charset="0"/>
              </a:rPr>
              <a:t>Sacro </a:t>
            </a:r>
          </a:p>
          <a:p>
            <a:pPr algn="ctr"/>
            <a:r>
              <a:rPr lang="pt-BR" sz="1600" dirty="0" smtClean="0">
                <a:solidFill>
                  <a:srgbClr val="006600"/>
                </a:solidFill>
                <a:latin typeface="Comic Sans MS" pitchFamily="66" charset="0"/>
              </a:rPr>
              <a:t>Império Romano</a:t>
            </a:r>
          </a:p>
          <a:p>
            <a:pPr algn="ctr"/>
            <a:r>
              <a:rPr lang="pt-BR" sz="1600" dirty="0" smtClean="0">
                <a:solidFill>
                  <a:srgbClr val="006600"/>
                </a:solidFill>
                <a:latin typeface="Comic Sans MS" pitchFamily="66" charset="0"/>
              </a:rPr>
              <a:t>Germânico</a:t>
            </a:r>
            <a:endParaRPr lang="pt-BR" sz="16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052736"/>
            <a:ext cx="8568952" cy="30963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385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8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seven</dc:creator>
  <cp:lastModifiedBy>Andressa</cp:lastModifiedBy>
  <cp:revision>43</cp:revision>
  <dcterms:created xsi:type="dcterms:W3CDTF">2011-11-28T15:03:58Z</dcterms:created>
  <dcterms:modified xsi:type="dcterms:W3CDTF">2012-10-29T14:57:53Z</dcterms:modified>
</cp:coreProperties>
</file>