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A2B37-7CDE-4BA6-9A02-1765C2465D46}" type="datetimeFigureOut">
              <a:rPr lang="pt-BR" smtClean="0"/>
              <a:t>29/11/2011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5CD0F-54C3-4A0D-A1FC-00FA9ACA5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853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5CD0F-54C3-4A0D-A1FC-00FA9ACA5C5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196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56CB-3B6F-4B95-AA49-62AF23C55BF5}" type="datetimeFigureOut">
              <a:rPr lang="pt-BR" smtClean="0"/>
              <a:t>29/11/2011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2766-B85F-44E2-A235-9F7C9874B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87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56CB-3B6F-4B95-AA49-62AF23C55BF5}" type="datetimeFigureOut">
              <a:rPr lang="pt-BR" smtClean="0"/>
              <a:t>29/11/2011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2766-B85F-44E2-A235-9F7C9874B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44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56CB-3B6F-4B95-AA49-62AF23C55BF5}" type="datetimeFigureOut">
              <a:rPr lang="pt-BR" smtClean="0"/>
              <a:t>29/11/2011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2766-B85F-44E2-A235-9F7C9874B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74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56CB-3B6F-4B95-AA49-62AF23C55BF5}" type="datetimeFigureOut">
              <a:rPr lang="pt-BR" smtClean="0"/>
              <a:t>29/11/2011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2766-B85F-44E2-A235-9F7C9874B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34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56CB-3B6F-4B95-AA49-62AF23C55BF5}" type="datetimeFigureOut">
              <a:rPr lang="pt-BR" smtClean="0"/>
              <a:t>29/11/2011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2766-B85F-44E2-A235-9F7C9874B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402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56CB-3B6F-4B95-AA49-62AF23C55BF5}" type="datetimeFigureOut">
              <a:rPr lang="pt-BR" smtClean="0"/>
              <a:t>29/11/2011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2766-B85F-44E2-A235-9F7C9874B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55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56CB-3B6F-4B95-AA49-62AF23C55BF5}" type="datetimeFigureOut">
              <a:rPr lang="pt-BR" smtClean="0"/>
              <a:t>29/11/2011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2766-B85F-44E2-A235-9F7C9874B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89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56CB-3B6F-4B95-AA49-62AF23C55BF5}" type="datetimeFigureOut">
              <a:rPr lang="pt-BR" smtClean="0"/>
              <a:t>29/11/2011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2766-B85F-44E2-A235-9F7C9874B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687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56CB-3B6F-4B95-AA49-62AF23C55BF5}" type="datetimeFigureOut">
              <a:rPr lang="pt-BR" smtClean="0"/>
              <a:t>29/11/2011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2766-B85F-44E2-A235-9F7C9874B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0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56CB-3B6F-4B95-AA49-62AF23C55BF5}" type="datetimeFigureOut">
              <a:rPr lang="pt-BR" smtClean="0"/>
              <a:t>29/11/2011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2766-B85F-44E2-A235-9F7C9874B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319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56CB-3B6F-4B95-AA49-62AF23C55BF5}" type="datetimeFigureOut">
              <a:rPr lang="pt-BR" smtClean="0"/>
              <a:t>29/11/2011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2766-B85F-44E2-A235-9F7C9874B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220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C56CB-3B6F-4B95-AA49-62AF23C55BF5}" type="datetimeFigureOut">
              <a:rPr lang="pt-BR" smtClean="0"/>
              <a:t>29/11/2011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12766-B85F-44E2-A235-9F7C9874B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75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6327" y="816034"/>
            <a:ext cx="3131840" cy="234888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352" y="3140968"/>
            <a:ext cx="3410004" cy="234058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513" y="816034"/>
            <a:ext cx="3131840" cy="234888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511" y="3140968"/>
            <a:ext cx="3131841" cy="2340586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6327" y="3140968"/>
            <a:ext cx="3131840" cy="2340586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352" y="820522"/>
            <a:ext cx="3410004" cy="234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2184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</Words>
  <Application>Microsoft Office PowerPoint</Application>
  <PresentationFormat>Apresentação na tela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seven</dc:creator>
  <cp:lastModifiedBy>seven</cp:lastModifiedBy>
  <cp:revision>3</cp:revision>
  <dcterms:created xsi:type="dcterms:W3CDTF">2011-11-29T15:50:31Z</dcterms:created>
  <dcterms:modified xsi:type="dcterms:W3CDTF">2011-11-29T16:37:16Z</dcterms:modified>
</cp:coreProperties>
</file>