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0DE2B-47CB-3F78-E43A-7DD3C34110FE}" v="67" dt="2025-08-19T18:26:18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1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1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F5B21-E42A-4A40-9A87-1D313936A89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8FCF83-F4DF-485A-A6BA-8D9CE0A90A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Receiving CVs or requests via email can be tedious.</a:t>
          </a:r>
        </a:p>
      </dgm:t>
    </dgm:pt>
    <dgm:pt modelId="{18D1FB9D-90F5-47A6-8E44-3DA94551C0EF}" type="parTrans" cxnId="{E8935DB5-C994-43DB-9090-84DDE268E644}">
      <dgm:prSet/>
      <dgm:spPr/>
      <dgm:t>
        <a:bodyPr/>
        <a:lstStyle/>
        <a:p>
          <a:endParaRPr lang="en-US"/>
        </a:p>
      </dgm:t>
    </dgm:pt>
    <dgm:pt modelId="{DE8968C0-06CD-4CCE-A60F-786CEA075B48}" type="sibTrans" cxnId="{E8935DB5-C994-43DB-9090-84DDE268E644}">
      <dgm:prSet/>
      <dgm:spPr/>
      <dgm:t>
        <a:bodyPr/>
        <a:lstStyle/>
        <a:p>
          <a:endParaRPr lang="en-US"/>
        </a:p>
      </dgm:t>
    </dgm:pt>
    <dgm:pt modelId="{D7BCDC4E-A6B6-4752-A845-ED4034094C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Manual handling is error-prone and time-consuming.</a:t>
          </a:r>
        </a:p>
      </dgm:t>
    </dgm:pt>
    <dgm:pt modelId="{A67BB4E0-6DBD-48F1-A92E-7D18B44F2536}" type="parTrans" cxnId="{5206C769-AB85-4853-805D-7127D6B55A1E}">
      <dgm:prSet/>
      <dgm:spPr/>
      <dgm:t>
        <a:bodyPr/>
        <a:lstStyle/>
        <a:p>
          <a:endParaRPr lang="en-US"/>
        </a:p>
      </dgm:t>
    </dgm:pt>
    <dgm:pt modelId="{17618433-2A7F-45F3-960F-756745A41213}" type="sibTrans" cxnId="{5206C769-AB85-4853-805D-7127D6B55A1E}">
      <dgm:prSet/>
      <dgm:spPr/>
      <dgm:t>
        <a:bodyPr/>
        <a:lstStyle/>
        <a:p>
          <a:endParaRPr lang="en-US"/>
        </a:p>
      </dgm:t>
    </dgm:pt>
    <dgm:pt modelId="{EB10E9C7-8833-4C23-93C2-35FC6E208A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Need for </a:t>
          </a:r>
          <a:r>
            <a:rPr lang="en-US" b="1"/>
            <a:t>automation</a:t>
          </a:r>
          <a:r>
            <a:rPr lang="en-US"/>
            <a:t> to save time and organize files efficiently.</a:t>
          </a:r>
        </a:p>
      </dgm:t>
    </dgm:pt>
    <dgm:pt modelId="{CACFA9B2-F396-4005-B44A-40CA0B7779E5}" type="parTrans" cxnId="{D838906A-0EF5-4117-958A-1DBC6E22AC64}">
      <dgm:prSet/>
      <dgm:spPr/>
      <dgm:t>
        <a:bodyPr/>
        <a:lstStyle/>
        <a:p>
          <a:endParaRPr lang="en-US"/>
        </a:p>
      </dgm:t>
    </dgm:pt>
    <dgm:pt modelId="{C25C7CC4-BB15-4AC0-B1DA-FAF5C4014E12}" type="sibTrans" cxnId="{D838906A-0EF5-4117-958A-1DBC6E22AC64}">
      <dgm:prSet/>
      <dgm:spPr/>
      <dgm:t>
        <a:bodyPr/>
        <a:lstStyle/>
        <a:p>
          <a:endParaRPr lang="en-US"/>
        </a:p>
      </dgm:t>
    </dgm:pt>
    <dgm:pt modelId="{5E56D4DA-EEED-4D32-BE97-8782D71CF709}" type="pres">
      <dgm:prSet presAssocID="{CD6F5B21-E42A-4A40-9A87-1D313936A89B}" presName="root" presStyleCnt="0">
        <dgm:presLayoutVars>
          <dgm:dir/>
          <dgm:resizeHandles val="exact"/>
        </dgm:presLayoutVars>
      </dgm:prSet>
      <dgm:spPr/>
    </dgm:pt>
    <dgm:pt modelId="{C7198E82-F448-44C2-A7B5-EE32745BF96A}" type="pres">
      <dgm:prSet presAssocID="{338FCF83-F4DF-485A-A6BA-8D9CE0A90A35}" presName="compNode" presStyleCnt="0"/>
      <dgm:spPr/>
    </dgm:pt>
    <dgm:pt modelId="{C00A3F56-6123-4660-B7B5-003596C688F2}" type="pres">
      <dgm:prSet presAssocID="{338FCF83-F4DF-485A-A6BA-8D9CE0A90A35}" presName="bgRect" presStyleLbl="bgShp" presStyleIdx="0" presStyleCnt="3"/>
      <dgm:spPr/>
    </dgm:pt>
    <dgm:pt modelId="{7E0E95B6-A712-4663-A404-10A63DC9A83C}" type="pres">
      <dgm:prSet presAssocID="{338FCF83-F4DF-485A-A6BA-8D9CE0A90A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9450CF9E-A08F-4B1B-8B6B-99A2C79DA679}" type="pres">
      <dgm:prSet presAssocID="{338FCF83-F4DF-485A-A6BA-8D9CE0A90A35}" presName="spaceRect" presStyleCnt="0"/>
      <dgm:spPr/>
    </dgm:pt>
    <dgm:pt modelId="{BA2CA1C3-DF9C-4C79-A0B7-C252585B5B06}" type="pres">
      <dgm:prSet presAssocID="{338FCF83-F4DF-485A-A6BA-8D9CE0A90A35}" presName="parTx" presStyleLbl="revTx" presStyleIdx="0" presStyleCnt="3">
        <dgm:presLayoutVars>
          <dgm:chMax val="0"/>
          <dgm:chPref val="0"/>
        </dgm:presLayoutVars>
      </dgm:prSet>
      <dgm:spPr/>
    </dgm:pt>
    <dgm:pt modelId="{D3CDF92E-9259-4F94-8E84-051359FC011F}" type="pres">
      <dgm:prSet presAssocID="{DE8968C0-06CD-4CCE-A60F-786CEA075B48}" presName="sibTrans" presStyleCnt="0"/>
      <dgm:spPr/>
    </dgm:pt>
    <dgm:pt modelId="{B90BAD8A-57EA-4801-84EE-A8AA7DF70ECF}" type="pres">
      <dgm:prSet presAssocID="{D7BCDC4E-A6B6-4752-A845-ED4034094CB8}" presName="compNode" presStyleCnt="0"/>
      <dgm:spPr/>
    </dgm:pt>
    <dgm:pt modelId="{0E1E3D0A-2C38-4FCC-932B-F19B3B648C1D}" type="pres">
      <dgm:prSet presAssocID="{D7BCDC4E-A6B6-4752-A845-ED4034094CB8}" presName="bgRect" presStyleLbl="bgShp" presStyleIdx="1" presStyleCnt="3"/>
      <dgm:spPr/>
    </dgm:pt>
    <dgm:pt modelId="{2C724F9B-8214-4C1E-A58B-D2E8A795C886}" type="pres">
      <dgm:prSet presAssocID="{D7BCDC4E-A6B6-4752-A845-ED4034094C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3EA2E4E-E4A6-43F8-A66A-46B8F5824808}" type="pres">
      <dgm:prSet presAssocID="{D7BCDC4E-A6B6-4752-A845-ED4034094CB8}" presName="spaceRect" presStyleCnt="0"/>
      <dgm:spPr/>
    </dgm:pt>
    <dgm:pt modelId="{681BD2E5-1A0C-436C-ACA0-368BBF1D9130}" type="pres">
      <dgm:prSet presAssocID="{D7BCDC4E-A6B6-4752-A845-ED4034094CB8}" presName="parTx" presStyleLbl="revTx" presStyleIdx="1" presStyleCnt="3">
        <dgm:presLayoutVars>
          <dgm:chMax val="0"/>
          <dgm:chPref val="0"/>
        </dgm:presLayoutVars>
      </dgm:prSet>
      <dgm:spPr/>
    </dgm:pt>
    <dgm:pt modelId="{CB98157F-4F06-4702-B6B5-E74C016C8149}" type="pres">
      <dgm:prSet presAssocID="{17618433-2A7F-45F3-960F-756745A41213}" presName="sibTrans" presStyleCnt="0"/>
      <dgm:spPr/>
    </dgm:pt>
    <dgm:pt modelId="{B18F94A1-8B6E-437E-96B1-7C8DAAEA0584}" type="pres">
      <dgm:prSet presAssocID="{EB10E9C7-8833-4C23-93C2-35FC6E208A13}" presName="compNode" presStyleCnt="0"/>
      <dgm:spPr/>
    </dgm:pt>
    <dgm:pt modelId="{A4149596-A099-42E4-BAEF-1038D199EA52}" type="pres">
      <dgm:prSet presAssocID="{EB10E9C7-8833-4C23-93C2-35FC6E208A13}" presName="bgRect" presStyleLbl="bgShp" presStyleIdx="2" presStyleCnt="3"/>
      <dgm:spPr/>
    </dgm:pt>
    <dgm:pt modelId="{1418BCAE-1665-4FF7-90BF-53AC7687D4D9}" type="pres">
      <dgm:prSet presAssocID="{EB10E9C7-8833-4C23-93C2-35FC6E208A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45BD3B8-1072-4A95-A8AC-C349370A180C}" type="pres">
      <dgm:prSet presAssocID="{EB10E9C7-8833-4C23-93C2-35FC6E208A13}" presName="spaceRect" presStyleCnt="0"/>
      <dgm:spPr/>
    </dgm:pt>
    <dgm:pt modelId="{519A2113-65D6-4FC8-A3FC-7A6C4C8A3AED}" type="pres">
      <dgm:prSet presAssocID="{EB10E9C7-8833-4C23-93C2-35FC6E208A1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7202D5B-60E0-4791-B91B-6ECCE710E8AA}" type="presOf" srcId="{338FCF83-F4DF-485A-A6BA-8D9CE0A90A35}" destId="{BA2CA1C3-DF9C-4C79-A0B7-C252585B5B06}" srcOrd="0" destOrd="0" presId="urn:microsoft.com/office/officeart/2018/2/layout/IconVerticalSolidList"/>
    <dgm:cxn modelId="{8DFE3C5C-93B5-482A-8718-EEC65BFEB667}" type="presOf" srcId="{CD6F5B21-E42A-4A40-9A87-1D313936A89B}" destId="{5E56D4DA-EEED-4D32-BE97-8782D71CF709}" srcOrd="0" destOrd="0" presId="urn:microsoft.com/office/officeart/2018/2/layout/IconVerticalSolidList"/>
    <dgm:cxn modelId="{8A426460-F36A-4FE4-9446-16FE18B1318F}" type="presOf" srcId="{EB10E9C7-8833-4C23-93C2-35FC6E208A13}" destId="{519A2113-65D6-4FC8-A3FC-7A6C4C8A3AED}" srcOrd="0" destOrd="0" presId="urn:microsoft.com/office/officeart/2018/2/layout/IconVerticalSolidList"/>
    <dgm:cxn modelId="{5206C769-AB85-4853-805D-7127D6B55A1E}" srcId="{CD6F5B21-E42A-4A40-9A87-1D313936A89B}" destId="{D7BCDC4E-A6B6-4752-A845-ED4034094CB8}" srcOrd="1" destOrd="0" parTransId="{A67BB4E0-6DBD-48F1-A92E-7D18B44F2536}" sibTransId="{17618433-2A7F-45F3-960F-756745A41213}"/>
    <dgm:cxn modelId="{D838906A-0EF5-4117-958A-1DBC6E22AC64}" srcId="{CD6F5B21-E42A-4A40-9A87-1D313936A89B}" destId="{EB10E9C7-8833-4C23-93C2-35FC6E208A13}" srcOrd="2" destOrd="0" parTransId="{CACFA9B2-F396-4005-B44A-40CA0B7779E5}" sibTransId="{C25C7CC4-BB15-4AC0-B1DA-FAF5C4014E12}"/>
    <dgm:cxn modelId="{E8935DB5-C994-43DB-9090-84DDE268E644}" srcId="{CD6F5B21-E42A-4A40-9A87-1D313936A89B}" destId="{338FCF83-F4DF-485A-A6BA-8D9CE0A90A35}" srcOrd="0" destOrd="0" parTransId="{18D1FB9D-90F5-47A6-8E44-3DA94551C0EF}" sibTransId="{DE8968C0-06CD-4CCE-A60F-786CEA075B48}"/>
    <dgm:cxn modelId="{CE471CD7-DA46-4466-A302-24965D007A2B}" type="presOf" srcId="{D7BCDC4E-A6B6-4752-A845-ED4034094CB8}" destId="{681BD2E5-1A0C-436C-ACA0-368BBF1D9130}" srcOrd="0" destOrd="0" presId="urn:microsoft.com/office/officeart/2018/2/layout/IconVerticalSolidList"/>
    <dgm:cxn modelId="{CFD9F507-38BE-4164-9144-F84D6FF8BBB3}" type="presParOf" srcId="{5E56D4DA-EEED-4D32-BE97-8782D71CF709}" destId="{C7198E82-F448-44C2-A7B5-EE32745BF96A}" srcOrd="0" destOrd="0" presId="urn:microsoft.com/office/officeart/2018/2/layout/IconVerticalSolidList"/>
    <dgm:cxn modelId="{C67F1E76-8387-42D0-8069-D6B686F3B123}" type="presParOf" srcId="{C7198E82-F448-44C2-A7B5-EE32745BF96A}" destId="{C00A3F56-6123-4660-B7B5-003596C688F2}" srcOrd="0" destOrd="0" presId="urn:microsoft.com/office/officeart/2018/2/layout/IconVerticalSolidList"/>
    <dgm:cxn modelId="{FDA73F1B-69F9-4654-A2BC-E47F14819EF3}" type="presParOf" srcId="{C7198E82-F448-44C2-A7B5-EE32745BF96A}" destId="{7E0E95B6-A712-4663-A404-10A63DC9A83C}" srcOrd="1" destOrd="0" presId="urn:microsoft.com/office/officeart/2018/2/layout/IconVerticalSolidList"/>
    <dgm:cxn modelId="{8281090D-EC98-4932-B8C9-5531AB090768}" type="presParOf" srcId="{C7198E82-F448-44C2-A7B5-EE32745BF96A}" destId="{9450CF9E-A08F-4B1B-8B6B-99A2C79DA679}" srcOrd="2" destOrd="0" presId="urn:microsoft.com/office/officeart/2018/2/layout/IconVerticalSolidList"/>
    <dgm:cxn modelId="{BB993E7E-C385-43D1-BF22-8A6A2E757045}" type="presParOf" srcId="{C7198E82-F448-44C2-A7B5-EE32745BF96A}" destId="{BA2CA1C3-DF9C-4C79-A0B7-C252585B5B06}" srcOrd="3" destOrd="0" presId="urn:microsoft.com/office/officeart/2018/2/layout/IconVerticalSolidList"/>
    <dgm:cxn modelId="{66519732-F1E3-4DA7-9031-172C1CA7CAB6}" type="presParOf" srcId="{5E56D4DA-EEED-4D32-BE97-8782D71CF709}" destId="{D3CDF92E-9259-4F94-8E84-051359FC011F}" srcOrd="1" destOrd="0" presId="urn:microsoft.com/office/officeart/2018/2/layout/IconVerticalSolidList"/>
    <dgm:cxn modelId="{D3602BBD-0725-4297-BE67-2873CEEBD049}" type="presParOf" srcId="{5E56D4DA-EEED-4D32-BE97-8782D71CF709}" destId="{B90BAD8A-57EA-4801-84EE-A8AA7DF70ECF}" srcOrd="2" destOrd="0" presId="urn:microsoft.com/office/officeart/2018/2/layout/IconVerticalSolidList"/>
    <dgm:cxn modelId="{A5B11866-1ED2-46B3-A7EC-746DEB4483D8}" type="presParOf" srcId="{B90BAD8A-57EA-4801-84EE-A8AA7DF70ECF}" destId="{0E1E3D0A-2C38-4FCC-932B-F19B3B648C1D}" srcOrd="0" destOrd="0" presId="urn:microsoft.com/office/officeart/2018/2/layout/IconVerticalSolidList"/>
    <dgm:cxn modelId="{B44FB6C5-7DCD-4F49-8B43-E44B5DF17869}" type="presParOf" srcId="{B90BAD8A-57EA-4801-84EE-A8AA7DF70ECF}" destId="{2C724F9B-8214-4C1E-A58B-D2E8A795C886}" srcOrd="1" destOrd="0" presId="urn:microsoft.com/office/officeart/2018/2/layout/IconVerticalSolidList"/>
    <dgm:cxn modelId="{064C5A17-9316-4426-86C5-F18A308A3F72}" type="presParOf" srcId="{B90BAD8A-57EA-4801-84EE-A8AA7DF70ECF}" destId="{93EA2E4E-E4A6-43F8-A66A-46B8F5824808}" srcOrd="2" destOrd="0" presId="urn:microsoft.com/office/officeart/2018/2/layout/IconVerticalSolidList"/>
    <dgm:cxn modelId="{5824C33B-4609-445A-B063-D3F3CF94CFFB}" type="presParOf" srcId="{B90BAD8A-57EA-4801-84EE-A8AA7DF70ECF}" destId="{681BD2E5-1A0C-436C-ACA0-368BBF1D9130}" srcOrd="3" destOrd="0" presId="urn:microsoft.com/office/officeart/2018/2/layout/IconVerticalSolidList"/>
    <dgm:cxn modelId="{BC2903AF-C516-4705-A646-209A78F09C5F}" type="presParOf" srcId="{5E56D4DA-EEED-4D32-BE97-8782D71CF709}" destId="{CB98157F-4F06-4702-B6B5-E74C016C8149}" srcOrd="3" destOrd="0" presId="urn:microsoft.com/office/officeart/2018/2/layout/IconVerticalSolidList"/>
    <dgm:cxn modelId="{0F0CB7DE-F498-4BF1-BBE9-0B484BC1E101}" type="presParOf" srcId="{5E56D4DA-EEED-4D32-BE97-8782D71CF709}" destId="{B18F94A1-8B6E-437E-96B1-7C8DAAEA0584}" srcOrd="4" destOrd="0" presId="urn:microsoft.com/office/officeart/2018/2/layout/IconVerticalSolidList"/>
    <dgm:cxn modelId="{BCC0874D-E5B5-4CD7-B07B-92C9DA3EB891}" type="presParOf" srcId="{B18F94A1-8B6E-437E-96B1-7C8DAAEA0584}" destId="{A4149596-A099-42E4-BAEF-1038D199EA52}" srcOrd="0" destOrd="0" presId="urn:microsoft.com/office/officeart/2018/2/layout/IconVerticalSolidList"/>
    <dgm:cxn modelId="{6CE3E819-BF91-4CB2-A0ED-8B074C60F842}" type="presParOf" srcId="{B18F94A1-8B6E-437E-96B1-7C8DAAEA0584}" destId="{1418BCAE-1665-4FF7-90BF-53AC7687D4D9}" srcOrd="1" destOrd="0" presId="urn:microsoft.com/office/officeart/2018/2/layout/IconVerticalSolidList"/>
    <dgm:cxn modelId="{79AE2C0A-C624-478B-823C-A8AC5B16399E}" type="presParOf" srcId="{B18F94A1-8B6E-437E-96B1-7C8DAAEA0584}" destId="{C45BD3B8-1072-4A95-A8AC-C349370A180C}" srcOrd="2" destOrd="0" presId="urn:microsoft.com/office/officeart/2018/2/layout/IconVerticalSolidList"/>
    <dgm:cxn modelId="{D1585AC1-621C-43DC-A3D5-715C0636C422}" type="presParOf" srcId="{B18F94A1-8B6E-437E-96B1-7C8DAAEA0584}" destId="{519A2113-65D6-4FC8-A3FC-7A6C4C8A3A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A3F56-6123-4660-B7B5-003596C688F2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E95B6-A712-4663-A404-10A63DC9A83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CA1C3-DF9C-4C79-A0B7-C252585B5B06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Receiving CVs or requests via email can be tedious.</a:t>
          </a:r>
        </a:p>
      </dsp:txBody>
      <dsp:txXfrm>
        <a:off x="1435590" y="531"/>
        <a:ext cx="9080009" cy="1242935"/>
      </dsp:txXfrm>
    </dsp:sp>
    <dsp:sp modelId="{0E1E3D0A-2C38-4FCC-932B-F19B3B648C1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24F9B-8214-4C1E-A58B-D2E8A795C886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BD2E5-1A0C-436C-ACA0-368BBF1D9130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Manual handling is error-prone and time-consuming.</a:t>
          </a:r>
        </a:p>
      </dsp:txBody>
      <dsp:txXfrm>
        <a:off x="1435590" y="1554201"/>
        <a:ext cx="9080009" cy="1242935"/>
      </dsp:txXfrm>
    </dsp:sp>
    <dsp:sp modelId="{A4149596-A099-42E4-BAEF-1038D199EA52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8BCAE-1665-4FF7-90BF-53AC7687D4D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A2113-65D6-4FC8-A3FC-7A6C4C8A3AED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Need for </a:t>
          </a:r>
          <a:r>
            <a:rPr lang="en-US" sz="2500" b="1" kern="1200"/>
            <a:t>automation</a:t>
          </a:r>
          <a:r>
            <a:rPr lang="en-US" sz="2500" kern="1200"/>
            <a:t> to save time and organize files efficiently.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>
                <a:solidFill>
                  <a:schemeClr val="tx2"/>
                </a:solidFill>
                <a:ea typeface="+mj-lt"/>
                <a:cs typeface="+mj-lt"/>
              </a:rPr>
              <a:t>Gmail Automated Workflow (n8n)</a:t>
            </a:r>
            <a:endParaRPr lang="en-US" sz="4000">
              <a:solidFill>
                <a:schemeClr val="tx2"/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-US" sz="4000">
              <a:solidFill>
                <a:schemeClr val="tx2"/>
              </a:solidFill>
            </a:endParaRPr>
          </a:p>
          <a:p>
            <a:pPr algn="l"/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By Gehad Ahmed Elberady</a:t>
            </a:r>
            <a:endParaRPr lang="en-US" sz="2000">
              <a:solidFill>
                <a:schemeClr val="tx2"/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64" name="Graphic 63" descr="Envelope">
            <a:extLst>
              <a:ext uri="{FF2B5EF4-FFF2-40B4-BE49-F238E27FC236}">
                <a16:creationId xmlns:a16="http://schemas.microsoft.com/office/drawing/2014/main" id="{67FDCF9A-2336-8CF4-628D-AF5C4DA91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D211-DB6F-4A51-E452-2060C373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Problem &amp; Motivation</a:t>
            </a:r>
            <a:endParaRPr lang="en-US" dirty="0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3C8496E5-6514-7167-3391-51AEB462A3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110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03FD29-2678-7E58-CAE4-0F8A2096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Solution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0A254-EE36-737B-E8AD-1E7EFB691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utomated workflow using </a:t>
            </a:r>
            <a:r>
              <a:rPr lang="en-US" b="1" dirty="0">
                <a:ea typeface="+mn-lt"/>
                <a:cs typeface="+mn-lt"/>
              </a:rPr>
              <a:t>n8n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Emails with attachments are processed automatically.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Attachments are uploaded to </a:t>
            </a:r>
            <a:r>
              <a:rPr lang="en-US" b="1" dirty="0">
                <a:ea typeface="+mn-lt"/>
                <a:cs typeface="+mn-lt"/>
              </a:rPr>
              <a:t>Google Drive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Optional confirmation emails sent to sender.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3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ECC1A-6CD7-7792-6E59-CAAF63CC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Technologies Used</a:t>
            </a:r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C486519-454E-E8B7-F0D5-9343DF863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n8n</a:t>
            </a:r>
            <a:r>
              <a:rPr lang="en-US" sz="2000">
                <a:ea typeface="+mn-lt"/>
                <a:cs typeface="+mn-lt"/>
              </a:rPr>
              <a:t> → workflow automation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Gmail</a:t>
            </a:r>
            <a:r>
              <a:rPr lang="en-US" sz="2000">
                <a:ea typeface="+mn-lt"/>
                <a:cs typeface="+mn-lt"/>
              </a:rPr>
              <a:t> → receive emails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Google Drive</a:t>
            </a:r>
            <a:r>
              <a:rPr lang="en-US" sz="2000">
                <a:ea typeface="+mn-lt"/>
                <a:cs typeface="+mn-lt"/>
              </a:rPr>
              <a:t> → store attachments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Gmail</a:t>
            </a:r>
            <a:r>
              <a:rPr lang="en-US" sz="2000">
                <a:ea typeface="+mn-lt"/>
                <a:cs typeface="+mn-lt"/>
              </a:rPr>
              <a:t> → send confirmation emails</a:t>
            </a:r>
            <a:endParaRPr lang="en-US" sz="2000"/>
          </a:p>
          <a:p>
            <a:endParaRPr lang="en-US" sz="2000"/>
          </a:p>
        </p:txBody>
      </p:sp>
      <p:pic>
        <p:nvPicPr>
          <p:cNvPr id="45" name="Graphic 44" descr="Email">
            <a:extLst>
              <a:ext uri="{FF2B5EF4-FFF2-40B4-BE49-F238E27FC236}">
                <a16:creationId xmlns:a16="http://schemas.microsoft.com/office/drawing/2014/main" id="{2FF74183-DA57-3A3E-79D1-658CB3D9F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53FD1-1376-C2C1-09A7-E9F432CD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Demo &amp; Screenshots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98C725-DF75-A6FB-7220-CE614DCDB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108" y="2734405"/>
            <a:ext cx="8886169" cy="372212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2248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Gmail Automated Workflow (n8n)  </vt:lpstr>
      <vt:lpstr>Problem &amp; Motivation</vt:lpstr>
      <vt:lpstr>Solution</vt:lpstr>
      <vt:lpstr>Technologies Used</vt:lpstr>
      <vt:lpstr>Demo &amp; 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69</cp:revision>
  <dcterms:created xsi:type="dcterms:W3CDTF">2025-08-19T18:13:11Z</dcterms:created>
  <dcterms:modified xsi:type="dcterms:W3CDTF">2025-08-19T18:27:17Z</dcterms:modified>
</cp:coreProperties>
</file>