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-1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A13A-12B4-4FE5-ACB2-4819817F79E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6363" y="1504950"/>
            <a:ext cx="7223126" cy="406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4375"/>
            <a:ext cx="5607050" cy="4740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635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635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F9FE-92A5-45F1-AC4F-BD63AA04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31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4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9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3352059"/>
            <a:ext cx="12192000" cy="1631327"/>
            <a:chOff x="-1" y="2821663"/>
            <a:chExt cx="12192000" cy="1800361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2821663"/>
              <a:ext cx="12191999" cy="1800361"/>
              <a:chOff x="0" y="2821663"/>
              <a:chExt cx="12191999" cy="1800361"/>
            </a:xfrm>
          </p:grpSpPr>
          <p:sp>
            <p:nvSpPr>
              <p:cNvPr id="7" name="Rectangle 6"/>
              <p:cNvSpPr/>
              <p:nvPr/>
            </p:nvSpPr>
            <p:spPr>
              <a:xfrm rot="16200000">
                <a:off x="5195819" y="-2374156"/>
                <a:ext cx="1800361" cy="12191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4341370" y="2973965"/>
                <a:ext cx="297505" cy="15153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8358745" y="2978297"/>
                <a:ext cx="297505" cy="15153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 rot="16200000">
              <a:off x="61778" y="3521125"/>
              <a:ext cx="297505" cy="4210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890" y="260059"/>
            <a:ext cx="10598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Responsive Traffic Lights Save Lives?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-1614" y="1422876"/>
            <a:ext cx="3752619" cy="1577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average, an emergency vehicle used to lose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seconds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trying to get through intersections.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6261" y="1678841"/>
            <a:ext cx="3756893" cy="1261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geo-fencing technology, an intersection can detect a fire truck and block oncoming traffic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22217" y="5334000"/>
            <a:ext cx="5369782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Emergency vehicles now spend only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 seconds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getting through intersections. Thanks to responsive traffic lights, emergency vehicles can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reach a crisis in San José faster, saving lives.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20" y="2223873"/>
            <a:ext cx="3450220" cy="345022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881873" y="5036488"/>
            <a:ext cx="3344163" cy="12908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Responsive traffic lights will now pre-emptively turn green for oncoming emergency vehicles.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43825" y="1224986"/>
            <a:ext cx="2227576" cy="2227576"/>
            <a:chOff x="5073769" y="1124482"/>
            <a:chExt cx="2227576" cy="222757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769" y="1124482"/>
              <a:ext cx="2227576" cy="2227576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6657325" y="1582547"/>
              <a:ext cx="194327" cy="1943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46814" y="2913984"/>
            <a:ext cx="2555110" cy="2435852"/>
            <a:chOff x="4291006" y="3071601"/>
            <a:chExt cx="2555110" cy="25551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1006" y="3071601"/>
              <a:ext cx="2555110" cy="255511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471397" y="4044354"/>
              <a:ext cx="194327" cy="19432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 rot="16200000">
            <a:off x="11678368" y="3797768"/>
            <a:ext cx="269573" cy="7576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" y="6369340"/>
            <a:ext cx="664296" cy="3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292</TotalTime>
  <Words>83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Segoe UI Light</vt:lpstr>
      <vt:lpstr>Segoe UI Semilight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Gehami, Albert</dc:creator>
  <cp:lastModifiedBy>Gehami, Albert</cp:lastModifiedBy>
  <cp:revision>46</cp:revision>
  <dcterms:created xsi:type="dcterms:W3CDTF">2019-05-22T23:28:35Z</dcterms:created>
  <dcterms:modified xsi:type="dcterms:W3CDTF">2019-05-23T21:04:32Z</dcterms:modified>
</cp:coreProperties>
</file>