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7010400" cy="12039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603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603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BA13A-12B4-4FE5-ACB2-4819817F79E1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06363" y="1504950"/>
            <a:ext cx="7223126" cy="4064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5794375"/>
            <a:ext cx="5607050" cy="4740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436350"/>
            <a:ext cx="3038475" cy="603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11436350"/>
            <a:ext cx="3038475" cy="603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2F9FE-92A5-45F1-AC4F-BD63AA04D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9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310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9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34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344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0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4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37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79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4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0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9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9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1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1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21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6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45CF-54C6-4228-A891-F887DE61763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59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" y="3352059"/>
            <a:ext cx="12192000" cy="1631327"/>
            <a:chOff x="-1" y="2821663"/>
            <a:chExt cx="12192000" cy="1800361"/>
          </a:xfrm>
        </p:grpSpPr>
        <p:grpSp>
          <p:nvGrpSpPr>
            <p:cNvPr id="12" name="Group 11"/>
            <p:cNvGrpSpPr/>
            <p:nvPr/>
          </p:nvGrpSpPr>
          <p:grpSpPr>
            <a:xfrm>
              <a:off x="0" y="2821663"/>
              <a:ext cx="12191999" cy="1800361"/>
              <a:chOff x="0" y="2821663"/>
              <a:chExt cx="12191999" cy="1800361"/>
            </a:xfrm>
          </p:grpSpPr>
          <p:sp>
            <p:nvSpPr>
              <p:cNvPr id="7" name="Rectangle 6"/>
              <p:cNvSpPr/>
              <p:nvPr/>
            </p:nvSpPr>
            <p:spPr>
              <a:xfrm rot="16200000">
                <a:off x="5195819" y="-2374156"/>
                <a:ext cx="1800361" cy="1219199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16200000">
                <a:off x="4341370" y="2973965"/>
                <a:ext cx="297505" cy="151538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6200000">
                <a:off x="8358745" y="2978297"/>
                <a:ext cx="297505" cy="151538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 rot="16200000">
              <a:off x="61778" y="3521125"/>
              <a:ext cx="297505" cy="4210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3890" y="260059"/>
            <a:ext cx="10598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Responsive Traffic Lights Save Lives?</a:t>
            </a:r>
          </a:p>
        </p:txBody>
      </p:sp>
      <p:sp>
        <p:nvSpPr>
          <p:cNvPr id="5" name="Rectangle 4"/>
          <p:cNvSpPr/>
          <p:nvPr/>
        </p:nvSpPr>
        <p:spPr>
          <a:xfrm>
            <a:off x="-1614" y="1422876"/>
            <a:ext cx="3752619" cy="1577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On average, an emergency vehicle used to lose </a:t>
            </a: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30 seconds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trying to get through intersections.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56261" y="1678841"/>
            <a:ext cx="3756893" cy="1261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With geo-fencing technology, an intersection can detect a fire truck and block oncoming traffic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22217" y="5334000"/>
            <a:ext cx="5369782" cy="15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Emergency vehicles now spend </a:t>
            </a:r>
            <a:r>
              <a:rPr lang="en-US" sz="2000">
                <a:latin typeface="Segoe UI Semilight" panose="020B0402040204020203" pitchFamily="34" charset="0"/>
                <a:cs typeface="Segoe UI Semilight" panose="020B0402040204020203" pitchFamily="34" charset="0"/>
              </a:rPr>
              <a:t>only </a:t>
            </a:r>
            <a:r>
              <a:rPr lang="en-US" sz="2000" b="1">
                <a:latin typeface="Segoe UI Semilight" panose="020B0402040204020203" pitchFamily="34" charset="0"/>
                <a:cs typeface="Segoe UI Semilight" panose="020B0402040204020203" pitchFamily="34" charset="0"/>
              </a:rPr>
              <a:t>6 </a:t>
            </a: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seconds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getting through intersections. Thanks to responsive traffic lights, emergency vehicles can </a:t>
            </a: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reach a crisis in San José faster, saving lives.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20" y="2223873"/>
            <a:ext cx="3450220" cy="345022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1881873" y="5036488"/>
            <a:ext cx="3344163" cy="12908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Responsive traffic lights will now pre-emptively turn green for oncoming emergency vehicles.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643825" y="1224986"/>
            <a:ext cx="2227576" cy="2227576"/>
            <a:chOff x="5073769" y="1124482"/>
            <a:chExt cx="2227576" cy="222757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3769" y="1124482"/>
              <a:ext cx="2227576" cy="2227576"/>
            </a:xfrm>
            <a:prstGeom prst="rect">
              <a:avLst/>
            </a:prstGeom>
          </p:spPr>
        </p:pic>
        <p:sp>
          <p:nvSpPr>
            <p:cNvPr id="22" name="Oval 21"/>
            <p:cNvSpPr/>
            <p:nvPr/>
          </p:nvSpPr>
          <p:spPr>
            <a:xfrm>
              <a:off x="6657325" y="1582547"/>
              <a:ext cx="194327" cy="1943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246814" y="2913984"/>
            <a:ext cx="2555110" cy="2435852"/>
            <a:chOff x="4291006" y="3071601"/>
            <a:chExt cx="2555110" cy="255511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1006" y="3071601"/>
              <a:ext cx="2555110" cy="2555110"/>
            </a:xfrm>
            <a:prstGeom prst="rect">
              <a:avLst/>
            </a:prstGeom>
          </p:spPr>
        </p:pic>
        <p:sp>
          <p:nvSpPr>
            <p:cNvPr id="42" name="Oval 41"/>
            <p:cNvSpPr/>
            <p:nvPr/>
          </p:nvSpPr>
          <p:spPr>
            <a:xfrm>
              <a:off x="5471397" y="4044354"/>
              <a:ext cx="194327" cy="19432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 rot="16200000">
            <a:off x="11678368" y="3797768"/>
            <a:ext cx="269573" cy="75769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8" y="6369340"/>
            <a:ext cx="664296" cy="38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59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297</TotalTime>
  <Words>83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Bookman Old Style</vt:lpstr>
      <vt:lpstr>Calibri</vt:lpstr>
      <vt:lpstr>Rockwell</vt:lpstr>
      <vt:lpstr>Segoe UI Light</vt:lpstr>
      <vt:lpstr>Segoe UI Semilight</vt:lpstr>
      <vt:lpstr>Damask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Gehami, Albert</dc:creator>
  <cp:lastModifiedBy>Gehami, Albert</cp:lastModifiedBy>
  <cp:revision>47</cp:revision>
  <dcterms:created xsi:type="dcterms:W3CDTF">2019-05-22T23:28:35Z</dcterms:created>
  <dcterms:modified xsi:type="dcterms:W3CDTF">2019-05-28T16:48:15Z</dcterms:modified>
</cp:coreProperties>
</file>