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23" autoAdjust="0"/>
  </p:normalViewPr>
  <p:slideViewPr>
    <p:cSldViewPr>
      <p:cViewPr varScale="1">
        <p:scale>
          <a:sx n="66" d="100"/>
          <a:sy n="66" d="100"/>
        </p:scale>
        <p:origin x="-20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01C1-FB92-4F56-9602-A902EB0AFEB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AA52E-42E4-4CF4-A25E-5E9E2AF6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80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INTENT IN THIS CASE: TRANSF_INVOCATION_CONTROL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AA52E-42E4-4CF4-A25E-5E9E2AF61A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3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AA52E-42E4-4CF4-A25E-5E9E2AF61A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5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ATL Zoo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Categorizing Different Intents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396901"/>
              </p:ext>
            </p:extLst>
          </p:nvPr>
        </p:nvGraphicFramePr>
        <p:xfrm>
          <a:off x="457200" y="1447800"/>
          <a:ext cx="8229600" cy="528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6286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 Blocks that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…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Have their intents classified as …</a:t>
                      </a:r>
                      <a:endParaRPr lang="en-US" b="1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global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MAINTAIN_GLOBAL_VARS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Invoke</a:t>
                      </a:r>
                      <a:r>
                        <a:rPr lang="en-US" baseline="0" dirty="0" smtClean="0"/>
                        <a:t> called rules that only create target patterns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CREATE_OUTPUT_PATTERN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Invoke</a:t>
                      </a:r>
                      <a:r>
                        <a:rPr lang="en-US" baseline="0" dirty="0" smtClean="0"/>
                        <a:t> called rules that create target patterns </a:t>
                      </a:r>
                      <a:r>
                        <a:rPr lang="en-US" b="1" i="1" baseline="0" dirty="0" smtClean="0">
                          <a:solidFill>
                            <a:srgbClr val="00B050"/>
                          </a:solidFill>
                        </a:rPr>
                        <a:t>if</a:t>
                      </a:r>
                      <a:r>
                        <a:rPr lang="en-US" baseline="0" dirty="0" smtClean="0"/>
                        <a:t> certain conditions are fulfilled </a:t>
                      </a:r>
                      <a:r>
                        <a:rPr lang="en-US" i="1" baseline="0" dirty="0" smtClean="0"/>
                        <a:t>(E.g. Clone Class 10)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CREATE_OUTPUT_PATTERN</a:t>
                      </a:r>
                      <a:endParaRPr lang="en-US" dirty="0" smtClean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Invoke</a:t>
                      </a:r>
                      <a:r>
                        <a:rPr lang="en-US" baseline="0" dirty="0" smtClean="0"/>
                        <a:t> called rules that create target patterns using global variables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CREATE_OUTPUT_PATTERN_USING_GLOBAL_VARS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Invoke</a:t>
                      </a:r>
                      <a:r>
                        <a:rPr lang="en-US" baseline="0" dirty="0" smtClean="0"/>
                        <a:t> called rules that create target patterns &amp; updates global variables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="1" i="1" dirty="0" smtClean="0">
                          <a:solidFill>
                            <a:srgbClr val="00B050"/>
                          </a:solidFill>
                        </a:rPr>
                        <a:t>How do we express a combination of intents </a:t>
                      </a:r>
                      <a:r>
                        <a:rPr lang="en-US" b="1" i="1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r>
                        <a:rPr lang="en-US" dirty="0" smtClean="0"/>
                        <a:t>)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CREATE_OUTPUT_PATTERN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MAINTAIN_GLOBAL_VARS</a:t>
                      </a: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Invoke</a:t>
                      </a:r>
                      <a:r>
                        <a:rPr lang="en-US" baseline="0" dirty="0" smtClean="0"/>
                        <a:t> lazy rules to match </a:t>
                      </a:r>
                      <a:r>
                        <a:rPr lang="en-US" baseline="0" dirty="0" err="1" smtClean="0"/>
                        <a:t>src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tgt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patterns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TRANSFORMATION_INVOCATION_CONTROL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Clone Class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2400" y="1822102"/>
            <a:ext cx="4663440" cy="1722506"/>
            <a:chOff x="152400" y="1822102"/>
            <a:chExt cx="4663440" cy="1722506"/>
          </a:xfrm>
        </p:grpSpPr>
        <p:cxnSp>
          <p:nvCxnSpPr>
            <p:cNvPr id="12" name="Elbow Connector 11"/>
            <p:cNvCxnSpPr>
              <a:stCxn id="4" idx="3"/>
              <a:endCxn id="6" idx="1"/>
            </p:cNvCxnSpPr>
            <p:nvPr/>
          </p:nvCxnSpPr>
          <p:spPr>
            <a:xfrm flipV="1">
              <a:off x="1371600" y="2052935"/>
              <a:ext cx="304800" cy="46166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3"/>
              <a:endCxn id="7" idx="1"/>
            </p:cNvCxnSpPr>
            <p:nvPr/>
          </p:nvCxnSpPr>
          <p:spPr>
            <a:xfrm>
              <a:off x="1371600" y="2514600"/>
              <a:ext cx="304800" cy="56834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3"/>
              <a:endCxn id="8" idx="1"/>
            </p:cNvCxnSpPr>
            <p:nvPr/>
          </p:nvCxnSpPr>
          <p:spPr>
            <a:xfrm>
              <a:off x="2895600" y="2052935"/>
              <a:ext cx="685800" cy="223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152400" y="1822102"/>
              <a:ext cx="4663440" cy="1722506"/>
              <a:chOff x="152400" y="1822102"/>
              <a:chExt cx="4663440" cy="1722506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52400" y="1822102"/>
                <a:ext cx="4663440" cy="1722506"/>
                <a:chOff x="152400" y="1822102"/>
                <a:chExt cx="4663440" cy="172250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52400" y="2283767"/>
                  <a:ext cx="1219200" cy="461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 1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676400" y="1822102"/>
                  <a:ext cx="1219200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 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76400" y="2852111"/>
                  <a:ext cx="1219200" cy="461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581400" y="1824335"/>
                  <a:ext cx="1219200" cy="461665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Func</a:t>
                  </a:r>
                  <a:r>
                    <a:rPr lang="en-US" sz="1200" dirty="0" smtClean="0"/>
                    <a:t> Helper</a:t>
                  </a:r>
                </a:p>
                <a:p>
                  <a:pPr algn="ctr"/>
                  <a:r>
                    <a:rPr lang="en-US" sz="1200" dirty="0" smtClean="0"/>
                    <a:t>(</a:t>
                  </a:r>
                  <a:r>
                    <a:rPr lang="en-US" sz="1200" dirty="0" err="1" smtClean="0"/>
                    <a:t>Strs</a:t>
                  </a:r>
                  <a:r>
                    <a:rPr lang="en-US" sz="1200" dirty="0" smtClean="0"/>
                    <a:t>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581400" y="3082943"/>
                  <a:ext cx="1219200" cy="461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596640" y="2390446"/>
                  <a:ext cx="1219200" cy="461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</p:grpSp>
          <p:cxnSp>
            <p:nvCxnSpPr>
              <p:cNvPr id="18" name="Elbow Connector 17"/>
              <p:cNvCxnSpPr>
                <a:stCxn id="7" idx="3"/>
                <a:endCxn id="10" idx="1"/>
              </p:cNvCxnSpPr>
              <p:nvPr/>
            </p:nvCxnSpPr>
            <p:spPr>
              <a:xfrm flipV="1">
                <a:off x="2895600" y="2621279"/>
                <a:ext cx="701040" cy="461665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>
                <a:stCxn id="7" idx="3"/>
                <a:endCxn id="9" idx="1"/>
              </p:cNvCxnSpPr>
              <p:nvPr/>
            </p:nvCxnSpPr>
            <p:spPr>
              <a:xfrm>
                <a:off x="2895600" y="3082944"/>
                <a:ext cx="685800" cy="230832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152400" y="4373494"/>
            <a:ext cx="4663440" cy="2276504"/>
            <a:chOff x="152400" y="1822102"/>
            <a:chExt cx="4663440" cy="2276504"/>
          </a:xfrm>
        </p:grpSpPr>
        <p:cxnSp>
          <p:nvCxnSpPr>
            <p:cNvPr id="31" name="Elbow Connector 30"/>
            <p:cNvCxnSpPr>
              <a:stCxn id="38" idx="3"/>
              <a:endCxn id="39" idx="1"/>
            </p:cNvCxnSpPr>
            <p:nvPr/>
          </p:nvCxnSpPr>
          <p:spPr>
            <a:xfrm flipV="1">
              <a:off x="1371600" y="2052935"/>
              <a:ext cx="304800" cy="46166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8" idx="3"/>
              <a:endCxn id="40" idx="1"/>
            </p:cNvCxnSpPr>
            <p:nvPr/>
          </p:nvCxnSpPr>
          <p:spPr>
            <a:xfrm>
              <a:off x="1371600" y="2514600"/>
              <a:ext cx="304800" cy="56834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39" idx="3"/>
              <a:endCxn id="41" idx="1"/>
            </p:cNvCxnSpPr>
            <p:nvPr/>
          </p:nvCxnSpPr>
          <p:spPr>
            <a:xfrm>
              <a:off x="2895600" y="2052935"/>
              <a:ext cx="685800" cy="223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152400" y="1822102"/>
              <a:ext cx="4663440" cy="2276504"/>
              <a:chOff x="152400" y="1822102"/>
              <a:chExt cx="4663440" cy="227650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52400" y="1822102"/>
                <a:ext cx="4663440" cy="2276504"/>
                <a:chOff x="152400" y="1822102"/>
                <a:chExt cx="4663440" cy="2276504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152400" y="2283767"/>
                  <a:ext cx="1219200" cy="461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 2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76400" y="1822102"/>
                  <a:ext cx="1219200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 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676400" y="2852111"/>
                  <a:ext cx="1219200" cy="461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581400" y="1824335"/>
                  <a:ext cx="1219200" cy="461665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Func</a:t>
                  </a:r>
                  <a:r>
                    <a:rPr lang="en-US" sz="1200" dirty="0" smtClean="0"/>
                    <a:t> Helper</a:t>
                  </a:r>
                </a:p>
                <a:p>
                  <a:pPr algn="ctr"/>
                  <a:r>
                    <a:rPr lang="en-US" sz="1200" dirty="0" smtClean="0"/>
                    <a:t>(</a:t>
                  </a:r>
                  <a:r>
                    <a:rPr lang="en-US" sz="1200" dirty="0" err="1" smtClean="0"/>
                    <a:t>Strs</a:t>
                  </a:r>
                  <a:r>
                    <a:rPr lang="en-US" sz="1200" dirty="0" smtClean="0"/>
                    <a:t>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581400" y="3082943"/>
                  <a:ext cx="1219200" cy="1015663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Func</a:t>
                  </a:r>
                  <a:r>
                    <a:rPr lang="en-US" sz="1200" dirty="0" smtClean="0"/>
                    <a:t> Helper</a:t>
                  </a:r>
                </a:p>
                <a:p>
                  <a:pPr algn="ctr"/>
                  <a:r>
                    <a:rPr lang="en-US" sz="1200" dirty="0" smtClean="0"/>
                    <a:t>(</a:t>
                  </a:r>
                  <a:r>
                    <a:rPr lang="en-US" sz="1200" dirty="0" err="1" smtClean="0"/>
                    <a:t>Str</a:t>
                  </a:r>
                  <a:r>
                    <a:rPr lang="en-US" sz="1200" dirty="0" smtClean="0"/>
                    <a:t>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Elem; defined in context of element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6640" y="2390446"/>
                  <a:ext cx="1219200" cy="461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</p:grpSp>
          <p:cxnSp>
            <p:nvCxnSpPr>
              <p:cNvPr id="36" name="Elbow Connector 35"/>
              <p:cNvCxnSpPr>
                <a:stCxn id="40" idx="3"/>
                <a:endCxn id="43" idx="1"/>
              </p:cNvCxnSpPr>
              <p:nvPr/>
            </p:nvCxnSpPr>
            <p:spPr>
              <a:xfrm flipV="1">
                <a:off x="2895600" y="2621279"/>
                <a:ext cx="701040" cy="461665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>
                <a:stCxn id="40" idx="3"/>
                <a:endCxn id="42" idx="1"/>
              </p:cNvCxnSpPr>
              <p:nvPr/>
            </p:nvCxnSpPr>
            <p:spPr>
              <a:xfrm>
                <a:off x="2895600" y="3082944"/>
                <a:ext cx="685800" cy="507831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5638800" y="1683602"/>
            <a:ext cx="3048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 {</a:t>
            </a:r>
          </a:p>
          <a:p>
            <a:r>
              <a:rPr lang="en-US" dirty="0" smtClean="0"/>
              <a:t>          invoke lazy rule 1;</a:t>
            </a:r>
          </a:p>
          <a:p>
            <a:r>
              <a:rPr lang="en-US" dirty="0"/>
              <a:t> </a:t>
            </a:r>
            <a:r>
              <a:rPr lang="en-US" dirty="0" smtClean="0"/>
              <a:t>         invoke lazy rule 2;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rule x</a:t>
            </a: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(name 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: </a:t>
            </a: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String) 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{</a:t>
            </a:r>
            <a:b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</a:b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	to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	a,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	b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</a:b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	do 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{ a</a:t>
            </a: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; }}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To Confirm: </a:t>
            </a:r>
            <a:r>
              <a:rPr lang="en-US" dirty="0" smtClean="0">
                <a:solidFill>
                  <a:srgbClr val="00B050"/>
                </a:solidFill>
              </a:rPr>
              <a:t>semantic difference </a:t>
            </a:r>
            <a:r>
              <a:rPr lang="en-US" dirty="0" err="1" smtClean="0">
                <a:solidFill>
                  <a:srgbClr val="00B050"/>
                </a:solidFill>
              </a:rPr>
              <a:t>bw</a:t>
            </a:r>
            <a:r>
              <a:rPr lang="en-US" dirty="0" smtClean="0">
                <a:solidFill>
                  <a:srgbClr val="00B050"/>
                </a:solidFill>
              </a:rPr>
              <a:t> the above rule with &amp; without a do block is saving the return value in a variable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i="1" dirty="0" smtClean="0"/>
              <a:t>Not</a:t>
            </a:r>
            <a:r>
              <a:rPr lang="en-US" dirty="0" smtClean="0"/>
              <a:t> for debugging! -‘a’ is the </a:t>
            </a:r>
            <a:r>
              <a:rPr lang="en-US" b="1" i="1" dirty="0" smtClean="0"/>
              <a:t>return value of rule </a:t>
            </a:r>
            <a:r>
              <a:rPr lang="en-US" dirty="0" smtClean="0"/>
              <a:t>x</a:t>
            </a:r>
          </a:p>
          <a:p>
            <a:r>
              <a:rPr lang="en-US" dirty="0" smtClean="0"/>
              <a:t>What do we call this intent ? 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CREATE_OUTPUT_PATTERN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Figure out how many of these are for debugging and how many are for creating an output pattern.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for the Paper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The only way for ATL to create output pattern without matching a source pattern is imperatively using called </a:t>
            </a:r>
            <a:r>
              <a:rPr lang="en-US" dirty="0" smtClean="0">
                <a:solidFill>
                  <a:srgbClr val="00B050"/>
                </a:solidFill>
              </a:rPr>
              <a:t>rules</a:t>
            </a:r>
          </a:p>
          <a:p>
            <a:pPr lvl="1"/>
            <a:r>
              <a:rPr lang="en-US" b="1" u="sng" dirty="0" smtClean="0">
                <a:solidFill>
                  <a:srgbClr val="00B050"/>
                </a:solidFill>
              </a:rPr>
              <a:t>Drawback of ATL:</a:t>
            </a:r>
            <a:r>
              <a:rPr lang="en-US" dirty="0" smtClean="0">
                <a:solidFill>
                  <a:srgbClr val="00B050"/>
                </a:solidFill>
              </a:rPr>
              <a:t> Does </a:t>
            </a:r>
            <a:r>
              <a:rPr lang="en-US" dirty="0">
                <a:solidFill>
                  <a:srgbClr val="00B050"/>
                </a:solidFill>
              </a:rPr>
              <a:t>not have constructive abstraction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2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we use the term “intent” ? </a:t>
            </a:r>
            <a:endParaRPr lang="en-US" dirty="0"/>
          </a:p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Pros</a:t>
            </a:r>
            <a:r>
              <a:rPr lang="en-US" dirty="0" smtClean="0"/>
              <a:t>: Somewhat an extension of our previous work on MT intents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Cons</a:t>
            </a:r>
            <a:r>
              <a:rPr lang="en-US" dirty="0" smtClean="0"/>
              <a:t>: Need to be consistent with the intent names used previously</a:t>
            </a:r>
          </a:p>
          <a:p>
            <a:endParaRPr lang="en-US" dirty="0" smtClean="0"/>
          </a:p>
          <a:p>
            <a:r>
              <a:rPr lang="en-US" dirty="0" smtClean="0"/>
              <a:t>If not, what term should we use instead ?</a:t>
            </a:r>
          </a:p>
          <a:p>
            <a:pPr lvl="1"/>
            <a:r>
              <a:rPr lang="en-US" b="1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Possible terms: Purpose, intent, </a:t>
            </a:r>
            <a:r>
              <a:rPr lang="en-US" b="1" i="1" u="sng" dirty="0" smtClean="0">
                <a:solidFill>
                  <a:srgbClr val="00B050"/>
                </a:solidFill>
                <a:sym typeface="Wingdings" panose="05000000000000000000" pitchFamily="2" charset="2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6120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2055</TotalTime>
  <Words>308</Words>
  <Application>Microsoft Office PowerPoint</Application>
  <PresentationFormat>On-screen Show (4:3)</PresentationFormat>
  <Paragraphs>68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ATL Zoo Analysis</vt:lpstr>
      <vt:lpstr>Intents Classification</vt:lpstr>
      <vt:lpstr>Example: Clone Class 9</vt:lpstr>
      <vt:lpstr>Example</vt:lpstr>
      <vt:lpstr>Note for the Paper </vt:lpstr>
      <vt:lpstr>Used Terminology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 Zoo Analysis</dc:title>
  <dc:creator>gehan</dc:creator>
  <cp:lastModifiedBy>gehan</cp:lastModifiedBy>
  <cp:revision>29</cp:revision>
  <dcterms:created xsi:type="dcterms:W3CDTF">2006-08-16T00:00:00Z</dcterms:created>
  <dcterms:modified xsi:type="dcterms:W3CDTF">2018-08-27T17:31:34Z</dcterms:modified>
</cp:coreProperties>
</file>