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BED63-69A2-4511-AAEA-70522F5BCAA5}" type="doc">
      <dgm:prSet loTypeId="urn:diagrams.loki3.com/VaryingWidthList+Icon" loCatId="list" qsTypeId="urn:microsoft.com/office/officeart/2005/8/quickstyle/simple1" qsCatId="simple" csTypeId="urn:microsoft.com/office/officeart/2005/8/colors/accent1_2" csCatId="accent1" phldr="1"/>
      <dgm:spPr/>
    </dgm:pt>
    <dgm:pt modelId="{DFC0F970-6458-4978-BAA3-5DDC6588A917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Debug</a:t>
          </a:r>
          <a:endParaRPr lang="en-US" dirty="0">
            <a:solidFill>
              <a:srgbClr val="FF0000"/>
            </a:solidFill>
          </a:endParaRPr>
        </a:p>
      </dgm:t>
    </dgm:pt>
    <dgm:pt modelId="{3709303A-F503-4206-B540-DA5D02C5990D}" type="parTrans" cxnId="{3DEB2978-3A70-4ABB-AA84-7BBF7E375A29}">
      <dgm:prSet/>
      <dgm:spPr/>
      <dgm:t>
        <a:bodyPr/>
        <a:lstStyle/>
        <a:p>
          <a:endParaRPr lang="en-US"/>
        </a:p>
      </dgm:t>
    </dgm:pt>
    <dgm:pt modelId="{3DEDB5EF-936B-46A8-926D-4A090001B9F1}" type="sibTrans" cxnId="{3DEB2978-3A70-4ABB-AA84-7BBF7E375A29}">
      <dgm:prSet/>
      <dgm:spPr/>
      <dgm:t>
        <a:bodyPr/>
        <a:lstStyle/>
        <a:p>
          <a:endParaRPr lang="en-US"/>
        </a:p>
      </dgm:t>
    </dgm:pt>
    <dgm:pt modelId="{1756906C-1A3A-4825-BACB-4A0F32081FA1}">
      <dgm:prSet phldrT="[Text]"/>
      <dgm:spPr/>
      <dgm:t>
        <a:bodyPr/>
        <a:lstStyle/>
        <a:p>
          <a:r>
            <a:rPr lang="en-US" dirty="0" smtClean="0"/>
            <a:t>Invoking Lazy Rules</a:t>
          </a:r>
          <a:endParaRPr lang="en-US" dirty="0"/>
        </a:p>
      </dgm:t>
    </dgm:pt>
    <dgm:pt modelId="{5803BDF8-24B3-4778-A332-1433EFC2DAEA}" type="parTrans" cxnId="{222357D0-5AEF-4122-A0AA-6861BB831ACE}">
      <dgm:prSet/>
      <dgm:spPr/>
      <dgm:t>
        <a:bodyPr/>
        <a:lstStyle/>
        <a:p>
          <a:endParaRPr lang="en-US"/>
        </a:p>
      </dgm:t>
    </dgm:pt>
    <dgm:pt modelId="{034F13D8-5348-4BCC-99DA-75B28D740E57}" type="sibTrans" cxnId="{222357D0-5AEF-4122-A0AA-6861BB831ACE}">
      <dgm:prSet/>
      <dgm:spPr/>
      <dgm:t>
        <a:bodyPr/>
        <a:lstStyle/>
        <a:p>
          <a:endParaRPr lang="en-US"/>
        </a:p>
      </dgm:t>
    </dgm:pt>
    <dgm:pt modelId="{8B394413-89ED-48DB-B549-2A92959E051A}">
      <dgm:prSet phldrT="[Text]"/>
      <dgm:spPr/>
      <dgm:t>
        <a:bodyPr/>
        <a:lstStyle/>
        <a:p>
          <a:r>
            <a:rPr lang="en-US" dirty="0" smtClean="0"/>
            <a:t>Invoking Called Rules</a:t>
          </a:r>
          <a:endParaRPr lang="en-US" dirty="0"/>
        </a:p>
      </dgm:t>
    </dgm:pt>
    <dgm:pt modelId="{C83CB3E9-AA00-4467-B230-39489C9A3146}" type="parTrans" cxnId="{483415B8-A47B-40BD-9D19-46625CAA0B57}">
      <dgm:prSet/>
      <dgm:spPr/>
      <dgm:t>
        <a:bodyPr/>
        <a:lstStyle/>
        <a:p>
          <a:endParaRPr lang="en-US"/>
        </a:p>
      </dgm:t>
    </dgm:pt>
    <dgm:pt modelId="{E998F128-291C-4400-80DC-2BA9414B3656}" type="sibTrans" cxnId="{483415B8-A47B-40BD-9D19-46625CAA0B57}">
      <dgm:prSet/>
      <dgm:spPr/>
      <dgm:t>
        <a:bodyPr/>
        <a:lstStyle/>
        <a:p>
          <a:endParaRPr lang="en-US"/>
        </a:p>
      </dgm:t>
    </dgm:pt>
    <dgm:pt modelId="{5C8E2F86-115C-4973-9CEF-8A92EB38000A}">
      <dgm:prSet phldrT="[Text]"/>
      <dgm:spPr/>
      <dgm:t>
        <a:bodyPr/>
        <a:lstStyle/>
        <a:p>
          <a:r>
            <a:rPr lang="en-US" dirty="0" smtClean="0"/>
            <a:t>Manipulate Global Variables</a:t>
          </a:r>
          <a:endParaRPr lang="en-US" dirty="0"/>
        </a:p>
      </dgm:t>
    </dgm:pt>
    <dgm:pt modelId="{822E6EC9-B0C5-4B33-9F19-251AA47D2A74}" type="parTrans" cxnId="{DD131385-6C07-4E54-A987-A3B3265B13FF}">
      <dgm:prSet/>
      <dgm:spPr/>
      <dgm:t>
        <a:bodyPr/>
        <a:lstStyle/>
        <a:p>
          <a:endParaRPr lang="en-US"/>
        </a:p>
      </dgm:t>
    </dgm:pt>
    <dgm:pt modelId="{C9039D4F-FA89-4B75-B047-A8BCDF250E6D}" type="sibTrans" cxnId="{DD131385-6C07-4E54-A987-A3B3265B13FF}">
      <dgm:prSet/>
      <dgm:spPr/>
      <dgm:t>
        <a:bodyPr/>
        <a:lstStyle/>
        <a:p>
          <a:endParaRPr lang="en-US"/>
        </a:p>
      </dgm:t>
    </dgm:pt>
    <dgm:pt modelId="{3E93ACF7-FEA3-4092-8887-547BE2566B52}">
      <dgm:prSet phldrT="[Text]"/>
      <dgm:spPr/>
      <dgm:t>
        <a:bodyPr/>
        <a:lstStyle/>
        <a:p>
          <a:r>
            <a:rPr lang="en-US" dirty="0" smtClean="0"/>
            <a:t>Use </a:t>
          </a:r>
          <a:r>
            <a:rPr lang="en-US" dirty="0" err="1" smtClean="0"/>
            <a:t>RefSetValue</a:t>
          </a:r>
          <a:r>
            <a:rPr lang="en-US" dirty="0" smtClean="0"/>
            <a:t> to set attribute of target </a:t>
          </a:r>
          <a:r>
            <a:rPr lang="en-US" smtClean="0"/>
            <a:t>pattern elements</a:t>
          </a:r>
          <a:endParaRPr lang="en-US" dirty="0"/>
        </a:p>
      </dgm:t>
    </dgm:pt>
    <dgm:pt modelId="{F28CF761-E888-4B67-AE46-86EECA396B8C}" type="parTrans" cxnId="{CC486363-9244-4A72-A8A4-240A3CA58238}">
      <dgm:prSet/>
      <dgm:spPr/>
      <dgm:t>
        <a:bodyPr/>
        <a:lstStyle/>
        <a:p>
          <a:endParaRPr lang="en-US"/>
        </a:p>
      </dgm:t>
    </dgm:pt>
    <dgm:pt modelId="{49429FA4-8F05-441E-8679-8950A8BA2CFA}" type="sibTrans" cxnId="{CC486363-9244-4A72-A8A4-240A3CA58238}">
      <dgm:prSet/>
      <dgm:spPr/>
      <dgm:t>
        <a:bodyPr/>
        <a:lstStyle/>
        <a:p>
          <a:endParaRPr lang="en-US"/>
        </a:p>
      </dgm:t>
    </dgm:pt>
    <dgm:pt modelId="{B9020BEE-F0E4-4F0D-939D-174123E38545}">
      <dgm:prSet phldrT="[Text]"/>
      <dgm:spPr/>
      <dgm:t>
        <a:bodyPr/>
        <a:lstStyle/>
        <a:p>
          <a:r>
            <a:rPr lang="en-US" dirty="0" smtClean="0"/>
            <a:t>Set attributes of iterative target pattern elements</a:t>
          </a:r>
          <a:endParaRPr lang="en-US" dirty="0"/>
        </a:p>
      </dgm:t>
    </dgm:pt>
    <dgm:pt modelId="{790FAA63-6930-40BA-9797-F72CD928FED9}" type="parTrans" cxnId="{3AC8686F-D9F2-477A-A8FB-F2F681AA7897}">
      <dgm:prSet/>
      <dgm:spPr/>
      <dgm:t>
        <a:bodyPr/>
        <a:lstStyle/>
        <a:p>
          <a:endParaRPr lang="en-US"/>
        </a:p>
      </dgm:t>
    </dgm:pt>
    <dgm:pt modelId="{BF8E98CC-73B1-4B3B-A218-DBCD52386E3C}" type="sibTrans" cxnId="{3AC8686F-D9F2-477A-A8FB-F2F681AA7897}">
      <dgm:prSet/>
      <dgm:spPr/>
      <dgm:t>
        <a:bodyPr/>
        <a:lstStyle/>
        <a:p>
          <a:endParaRPr lang="en-US"/>
        </a:p>
      </dgm:t>
    </dgm:pt>
    <dgm:pt modelId="{8998A0B0-7DE7-4E12-B05F-1FBAFEF0E6F9}">
      <dgm:prSet phldrT="[Text]"/>
      <dgm:spPr/>
      <dgm:t>
        <a:bodyPr/>
        <a:lstStyle/>
        <a:p>
          <a:r>
            <a:rPr lang="en-US" dirty="0" smtClean="0"/>
            <a:t>Perform operation at the end of execution using </a:t>
          </a:r>
          <a:r>
            <a:rPr lang="en-US" dirty="0" err="1" smtClean="0"/>
            <a:t>ResolveTemp</a:t>
          </a:r>
          <a:endParaRPr lang="en-US" dirty="0"/>
        </a:p>
      </dgm:t>
    </dgm:pt>
    <dgm:pt modelId="{5286951A-48B8-4272-8851-899BC7388513}" type="parTrans" cxnId="{0B9963C7-DDCC-4969-A20D-822F3296658F}">
      <dgm:prSet/>
      <dgm:spPr/>
      <dgm:t>
        <a:bodyPr/>
        <a:lstStyle/>
        <a:p>
          <a:endParaRPr lang="en-US"/>
        </a:p>
      </dgm:t>
    </dgm:pt>
    <dgm:pt modelId="{C6EE5B93-0A84-4A03-951F-6D8C48BB0E36}" type="sibTrans" cxnId="{0B9963C7-DDCC-4969-A20D-822F3296658F}">
      <dgm:prSet/>
      <dgm:spPr/>
      <dgm:t>
        <a:bodyPr/>
        <a:lstStyle/>
        <a:p>
          <a:endParaRPr lang="en-US"/>
        </a:p>
      </dgm:t>
    </dgm:pt>
    <dgm:pt modelId="{5BBC3270-F8C8-42C0-B671-B62FEB3BB436}" type="pres">
      <dgm:prSet presAssocID="{F11BED63-69A2-4511-AAEA-70522F5BCAA5}" presName="Name0" presStyleCnt="0">
        <dgm:presLayoutVars>
          <dgm:resizeHandles/>
        </dgm:presLayoutVars>
      </dgm:prSet>
      <dgm:spPr/>
    </dgm:pt>
    <dgm:pt modelId="{472E0537-A995-4704-8579-AEC35083C0A2}" type="pres">
      <dgm:prSet presAssocID="{DFC0F970-6458-4978-BAA3-5DDC6588A917}" presName="text" presStyleLbl="node1" presStyleIdx="0" presStyleCnt="7" custScaleX="831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CE90A-07E7-460C-A851-9247FD92F141}" type="pres">
      <dgm:prSet presAssocID="{3DEDB5EF-936B-46A8-926D-4A090001B9F1}" presName="space" presStyleCnt="0"/>
      <dgm:spPr/>
    </dgm:pt>
    <dgm:pt modelId="{574A9FE1-D28B-451B-A2DB-B92E76CD143D}" type="pres">
      <dgm:prSet presAssocID="{5C8E2F86-115C-4973-9CEF-8A92EB38000A}" presName="text" presStyleLbl="node1" presStyleIdx="1" presStyleCnt="7" custScaleX="2177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F2CA1-4736-4B37-836E-B2E33806E671}" type="pres">
      <dgm:prSet presAssocID="{C9039D4F-FA89-4B75-B047-A8BCDF250E6D}" presName="space" presStyleCnt="0"/>
      <dgm:spPr/>
    </dgm:pt>
    <dgm:pt modelId="{7A43E866-71BB-4BEB-8248-01229AF9D49F}" type="pres">
      <dgm:prSet presAssocID="{1756906C-1A3A-4825-BACB-4A0F32081FA1}" presName="text" presStyleLbl="node1" presStyleIdx="2" presStyleCnt="7" custScaleX="299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1A756C-69B5-4DF7-A559-884BB109A172}" type="pres">
      <dgm:prSet presAssocID="{034F13D8-5348-4BCC-99DA-75B28D740E57}" presName="space" presStyleCnt="0"/>
      <dgm:spPr/>
    </dgm:pt>
    <dgm:pt modelId="{800B6C09-6003-4D23-A0FD-3E6E80F97BED}" type="pres">
      <dgm:prSet presAssocID="{8B394413-89ED-48DB-B549-2A92959E051A}" presName="text" presStyleLbl="node1" presStyleIdx="3" presStyleCnt="7" custScaleX="2770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0814B-B380-4D14-BD27-965696531FC3}" type="pres">
      <dgm:prSet presAssocID="{E998F128-291C-4400-80DC-2BA9414B3656}" presName="space" presStyleCnt="0"/>
      <dgm:spPr/>
    </dgm:pt>
    <dgm:pt modelId="{3C87A6BC-A011-4FEC-9764-626DBFABCAC9}" type="pres">
      <dgm:prSet presAssocID="{3E93ACF7-FEA3-4092-8887-547BE2566B52}" presName="text" presStyleLbl="node1" presStyleIdx="4" presStyleCnt="7" custScaleX="130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43A9E-3942-48D6-9F4D-CA26923A5476}" type="pres">
      <dgm:prSet presAssocID="{49429FA4-8F05-441E-8679-8950A8BA2CFA}" presName="space" presStyleCnt="0"/>
      <dgm:spPr/>
    </dgm:pt>
    <dgm:pt modelId="{088C4416-AA6E-45BA-ABB4-DE81DC653AF3}" type="pres">
      <dgm:prSet presAssocID="{B9020BEE-F0E4-4F0D-939D-174123E38545}" presName="text" presStyleLbl="node1" presStyleIdx="5" presStyleCnt="7" custScaleX="127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6EF19-218C-4A7C-B050-606489A51067}" type="pres">
      <dgm:prSet presAssocID="{BF8E98CC-73B1-4B3B-A218-DBCD52386E3C}" presName="space" presStyleCnt="0"/>
      <dgm:spPr/>
    </dgm:pt>
    <dgm:pt modelId="{C97BB2C1-6E51-4F67-9E85-E693B5DBC499}" type="pres">
      <dgm:prSet presAssocID="{8998A0B0-7DE7-4E12-B05F-1FBAFEF0E6F9}" presName="text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5F0200-8E15-41FF-AB3E-948759C0C6DD}" type="presOf" srcId="{5C8E2F86-115C-4973-9CEF-8A92EB38000A}" destId="{574A9FE1-D28B-451B-A2DB-B92E76CD143D}" srcOrd="0" destOrd="0" presId="urn:diagrams.loki3.com/VaryingWidthList+Icon"/>
    <dgm:cxn modelId="{06D14E6A-0D3C-46EB-A875-DCBBD69AD13E}" type="presOf" srcId="{B9020BEE-F0E4-4F0D-939D-174123E38545}" destId="{088C4416-AA6E-45BA-ABB4-DE81DC653AF3}" srcOrd="0" destOrd="0" presId="urn:diagrams.loki3.com/VaryingWidthList+Icon"/>
    <dgm:cxn modelId="{0B9963C7-DDCC-4969-A20D-822F3296658F}" srcId="{F11BED63-69A2-4511-AAEA-70522F5BCAA5}" destId="{8998A0B0-7DE7-4E12-B05F-1FBAFEF0E6F9}" srcOrd="6" destOrd="0" parTransId="{5286951A-48B8-4272-8851-899BC7388513}" sibTransId="{C6EE5B93-0A84-4A03-951F-6D8C48BB0E36}"/>
    <dgm:cxn modelId="{CBD05015-5F5B-4138-9391-9BAE58BEE5B2}" type="presOf" srcId="{3E93ACF7-FEA3-4092-8887-547BE2566B52}" destId="{3C87A6BC-A011-4FEC-9764-626DBFABCAC9}" srcOrd="0" destOrd="0" presId="urn:diagrams.loki3.com/VaryingWidthList+Icon"/>
    <dgm:cxn modelId="{3DEB2978-3A70-4ABB-AA84-7BBF7E375A29}" srcId="{F11BED63-69A2-4511-AAEA-70522F5BCAA5}" destId="{DFC0F970-6458-4978-BAA3-5DDC6588A917}" srcOrd="0" destOrd="0" parTransId="{3709303A-F503-4206-B540-DA5D02C5990D}" sibTransId="{3DEDB5EF-936B-46A8-926D-4A090001B9F1}"/>
    <dgm:cxn modelId="{CC486363-9244-4A72-A8A4-240A3CA58238}" srcId="{F11BED63-69A2-4511-AAEA-70522F5BCAA5}" destId="{3E93ACF7-FEA3-4092-8887-547BE2566B52}" srcOrd="4" destOrd="0" parTransId="{F28CF761-E888-4B67-AE46-86EECA396B8C}" sibTransId="{49429FA4-8F05-441E-8679-8950A8BA2CFA}"/>
    <dgm:cxn modelId="{AB1A2D7E-3FC0-43AD-B1FE-899FA4A4E41C}" type="presOf" srcId="{F11BED63-69A2-4511-AAEA-70522F5BCAA5}" destId="{5BBC3270-F8C8-42C0-B671-B62FEB3BB436}" srcOrd="0" destOrd="0" presId="urn:diagrams.loki3.com/VaryingWidthList+Icon"/>
    <dgm:cxn modelId="{F0FE4C04-297D-4505-88F5-9535DE2DB9AD}" type="presOf" srcId="{8B394413-89ED-48DB-B549-2A92959E051A}" destId="{800B6C09-6003-4D23-A0FD-3E6E80F97BED}" srcOrd="0" destOrd="0" presId="urn:diagrams.loki3.com/VaryingWidthList+Icon"/>
    <dgm:cxn modelId="{3AC8686F-D9F2-477A-A8FB-F2F681AA7897}" srcId="{F11BED63-69A2-4511-AAEA-70522F5BCAA5}" destId="{B9020BEE-F0E4-4F0D-939D-174123E38545}" srcOrd="5" destOrd="0" parTransId="{790FAA63-6930-40BA-9797-F72CD928FED9}" sibTransId="{BF8E98CC-73B1-4B3B-A218-DBCD52386E3C}"/>
    <dgm:cxn modelId="{FD80FD18-5B6B-4FCC-B3AB-9DD9E7FCDEF9}" type="presOf" srcId="{DFC0F970-6458-4978-BAA3-5DDC6588A917}" destId="{472E0537-A995-4704-8579-AEC35083C0A2}" srcOrd="0" destOrd="0" presId="urn:diagrams.loki3.com/VaryingWidthList+Icon"/>
    <dgm:cxn modelId="{27031519-F020-417F-99B4-4C8B41922DF2}" type="presOf" srcId="{8998A0B0-7DE7-4E12-B05F-1FBAFEF0E6F9}" destId="{C97BB2C1-6E51-4F67-9E85-E693B5DBC499}" srcOrd="0" destOrd="0" presId="urn:diagrams.loki3.com/VaryingWidthList+Icon"/>
    <dgm:cxn modelId="{222357D0-5AEF-4122-A0AA-6861BB831ACE}" srcId="{F11BED63-69A2-4511-AAEA-70522F5BCAA5}" destId="{1756906C-1A3A-4825-BACB-4A0F32081FA1}" srcOrd="2" destOrd="0" parTransId="{5803BDF8-24B3-4778-A332-1433EFC2DAEA}" sibTransId="{034F13D8-5348-4BCC-99DA-75B28D740E57}"/>
    <dgm:cxn modelId="{483415B8-A47B-40BD-9D19-46625CAA0B57}" srcId="{F11BED63-69A2-4511-AAEA-70522F5BCAA5}" destId="{8B394413-89ED-48DB-B549-2A92959E051A}" srcOrd="3" destOrd="0" parTransId="{C83CB3E9-AA00-4467-B230-39489C9A3146}" sibTransId="{E998F128-291C-4400-80DC-2BA9414B3656}"/>
    <dgm:cxn modelId="{DD131385-6C07-4E54-A987-A3B3265B13FF}" srcId="{F11BED63-69A2-4511-AAEA-70522F5BCAA5}" destId="{5C8E2F86-115C-4973-9CEF-8A92EB38000A}" srcOrd="1" destOrd="0" parTransId="{822E6EC9-B0C5-4B33-9F19-251AA47D2A74}" sibTransId="{C9039D4F-FA89-4B75-B047-A8BCDF250E6D}"/>
    <dgm:cxn modelId="{33349C7C-D0A5-40DE-A6F3-75FB03BF0A51}" type="presOf" srcId="{1756906C-1A3A-4825-BACB-4A0F32081FA1}" destId="{7A43E866-71BB-4BEB-8248-01229AF9D49F}" srcOrd="0" destOrd="0" presId="urn:diagrams.loki3.com/VaryingWidthList+Icon"/>
    <dgm:cxn modelId="{F5F58829-DC28-40E4-A255-1F754F65DBAC}" type="presParOf" srcId="{5BBC3270-F8C8-42C0-B671-B62FEB3BB436}" destId="{472E0537-A995-4704-8579-AEC35083C0A2}" srcOrd="0" destOrd="0" presId="urn:diagrams.loki3.com/VaryingWidthList+Icon"/>
    <dgm:cxn modelId="{17C64DB1-32ED-4159-8ABA-CA7B8C63D911}" type="presParOf" srcId="{5BBC3270-F8C8-42C0-B671-B62FEB3BB436}" destId="{0A7CE90A-07E7-460C-A851-9247FD92F141}" srcOrd="1" destOrd="0" presId="urn:diagrams.loki3.com/VaryingWidthList+Icon"/>
    <dgm:cxn modelId="{231E8770-28AE-48FF-A413-497E3EA93D8D}" type="presParOf" srcId="{5BBC3270-F8C8-42C0-B671-B62FEB3BB436}" destId="{574A9FE1-D28B-451B-A2DB-B92E76CD143D}" srcOrd="2" destOrd="0" presId="urn:diagrams.loki3.com/VaryingWidthList+Icon"/>
    <dgm:cxn modelId="{835C9781-CD7E-4F95-B8D3-7A6124D52296}" type="presParOf" srcId="{5BBC3270-F8C8-42C0-B671-B62FEB3BB436}" destId="{280F2CA1-4736-4B37-836E-B2E33806E671}" srcOrd="3" destOrd="0" presId="urn:diagrams.loki3.com/VaryingWidthList+Icon"/>
    <dgm:cxn modelId="{72D2A18A-9338-4C04-B360-A5FEF25763E3}" type="presParOf" srcId="{5BBC3270-F8C8-42C0-B671-B62FEB3BB436}" destId="{7A43E866-71BB-4BEB-8248-01229AF9D49F}" srcOrd="4" destOrd="0" presId="urn:diagrams.loki3.com/VaryingWidthList+Icon"/>
    <dgm:cxn modelId="{CFA4CEA2-0596-4822-B2C5-87387820FBF3}" type="presParOf" srcId="{5BBC3270-F8C8-42C0-B671-B62FEB3BB436}" destId="{C01A756C-69B5-4DF7-A559-884BB109A172}" srcOrd="5" destOrd="0" presId="urn:diagrams.loki3.com/VaryingWidthList+Icon"/>
    <dgm:cxn modelId="{BBF6A1A5-3577-41C0-8D46-07827312F97A}" type="presParOf" srcId="{5BBC3270-F8C8-42C0-B671-B62FEB3BB436}" destId="{800B6C09-6003-4D23-A0FD-3E6E80F97BED}" srcOrd="6" destOrd="0" presId="urn:diagrams.loki3.com/VaryingWidthList+Icon"/>
    <dgm:cxn modelId="{6365F4C2-0F06-4F1B-B8E9-71084106758E}" type="presParOf" srcId="{5BBC3270-F8C8-42C0-B671-B62FEB3BB436}" destId="{ECD0814B-B380-4D14-BD27-965696531FC3}" srcOrd="7" destOrd="0" presId="urn:diagrams.loki3.com/VaryingWidthList+Icon"/>
    <dgm:cxn modelId="{FA81849D-C91F-4111-9796-8A04761FFE57}" type="presParOf" srcId="{5BBC3270-F8C8-42C0-B671-B62FEB3BB436}" destId="{3C87A6BC-A011-4FEC-9764-626DBFABCAC9}" srcOrd="8" destOrd="0" presId="urn:diagrams.loki3.com/VaryingWidthList+Icon"/>
    <dgm:cxn modelId="{FDEBD8DB-28B9-449C-A513-A40031ED5EBD}" type="presParOf" srcId="{5BBC3270-F8C8-42C0-B671-B62FEB3BB436}" destId="{52D43A9E-3942-48D6-9F4D-CA26923A5476}" srcOrd="9" destOrd="0" presId="urn:diagrams.loki3.com/VaryingWidthList+Icon"/>
    <dgm:cxn modelId="{7CC6FCD9-DCEA-48AF-9769-BBE61143DF46}" type="presParOf" srcId="{5BBC3270-F8C8-42C0-B671-B62FEB3BB436}" destId="{088C4416-AA6E-45BA-ABB4-DE81DC653AF3}" srcOrd="10" destOrd="0" presId="urn:diagrams.loki3.com/VaryingWidthList+Icon"/>
    <dgm:cxn modelId="{6A3C3BE0-E19C-4B92-8711-EF5C6E441095}" type="presParOf" srcId="{5BBC3270-F8C8-42C0-B671-B62FEB3BB436}" destId="{F926EF19-218C-4A7C-B050-606489A51067}" srcOrd="11" destOrd="0" presId="urn:diagrams.loki3.com/VaryingWidthList+Icon"/>
    <dgm:cxn modelId="{96083F14-C159-47B9-82CC-EEE8CACECF92}" type="presParOf" srcId="{5BBC3270-F8C8-42C0-B671-B62FEB3BB436}" destId="{C97BB2C1-6E51-4F67-9E85-E693B5DBC499}" srcOrd="12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1BED63-69A2-4511-AAEA-70522F5BCAA5}" type="doc">
      <dgm:prSet loTypeId="urn:diagrams.loki3.com/VaryingWidthList+Icon" loCatId="list" qsTypeId="urn:microsoft.com/office/officeart/2005/8/quickstyle/simple1" qsCatId="simple" csTypeId="urn:microsoft.com/office/officeart/2005/8/colors/accent1_2" csCatId="accent1" phldr="1"/>
      <dgm:spPr/>
    </dgm:pt>
    <dgm:pt modelId="{DFC0F970-6458-4978-BAA3-5DDC6588A917}">
      <dgm:prSet phldrT="[Text]"/>
      <dgm:spPr/>
      <dgm:t>
        <a:bodyPr/>
        <a:lstStyle/>
        <a:p>
          <a:r>
            <a:rPr lang="en-US" dirty="0" smtClean="0"/>
            <a:t>Manipulate Global Variables + Invoke Called Rules</a:t>
          </a:r>
          <a:endParaRPr lang="en-US" dirty="0">
            <a:solidFill>
              <a:srgbClr val="FF0000"/>
            </a:solidFill>
          </a:endParaRPr>
        </a:p>
      </dgm:t>
    </dgm:pt>
    <dgm:pt modelId="{3709303A-F503-4206-B540-DA5D02C5990D}" type="parTrans" cxnId="{3DEB2978-3A70-4ABB-AA84-7BBF7E375A29}">
      <dgm:prSet/>
      <dgm:spPr/>
      <dgm:t>
        <a:bodyPr/>
        <a:lstStyle/>
        <a:p>
          <a:endParaRPr lang="en-US"/>
        </a:p>
      </dgm:t>
    </dgm:pt>
    <dgm:pt modelId="{3DEDB5EF-936B-46A8-926D-4A090001B9F1}" type="sibTrans" cxnId="{3DEB2978-3A70-4ABB-AA84-7BBF7E375A29}">
      <dgm:prSet/>
      <dgm:spPr/>
      <dgm:t>
        <a:bodyPr/>
        <a:lstStyle/>
        <a:p>
          <a:endParaRPr lang="en-US"/>
        </a:p>
      </dgm:t>
    </dgm:pt>
    <dgm:pt modelId="{1756906C-1A3A-4825-BACB-4A0F32081FA1}">
      <dgm:prSet phldrT="[Text]"/>
      <dgm:spPr/>
      <dgm:t>
        <a:bodyPr/>
        <a:lstStyle/>
        <a:p>
          <a:r>
            <a:rPr lang="en-US" dirty="0" smtClean="0"/>
            <a:t>Manipulate Global Variables + Invoke Called Rules+ Invoke </a:t>
          </a:r>
          <a:r>
            <a:rPr lang="en-US" dirty="0" smtClean="0"/>
            <a:t>Lazy Rules</a:t>
          </a:r>
          <a:endParaRPr lang="en-US" dirty="0"/>
        </a:p>
      </dgm:t>
    </dgm:pt>
    <dgm:pt modelId="{5803BDF8-24B3-4778-A332-1433EFC2DAEA}" type="parTrans" cxnId="{222357D0-5AEF-4122-A0AA-6861BB831ACE}">
      <dgm:prSet/>
      <dgm:spPr/>
      <dgm:t>
        <a:bodyPr/>
        <a:lstStyle/>
        <a:p>
          <a:endParaRPr lang="en-US"/>
        </a:p>
      </dgm:t>
    </dgm:pt>
    <dgm:pt modelId="{034F13D8-5348-4BCC-99DA-75B28D740E57}" type="sibTrans" cxnId="{222357D0-5AEF-4122-A0AA-6861BB831ACE}">
      <dgm:prSet/>
      <dgm:spPr/>
      <dgm:t>
        <a:bodyPr/>
        <a:lstStyle/>
        <a:p>
          <a:endParaRPr lang="en-US"/>
        </a:p>
      </dgm:t>
    </dgm:pt>
    <dgm:pt modelId="{8B394413-89ED-48DB-B549-2A92959E051A}">
      <dgm:prSet phldrT="[Text]"/>
      <dgm:spPr/>
      <dgm:t>
        <a:bodyPr/>
        <a:lstStyle/>
        <a:p>
          <a:r>
            <a:rPr lang="en-US" dirty="0" smtClean="0"/>
            <a:t>Invoke Called Rules+ Invoke Lazy Rules + Invoke Unique Lazy Rules </a:t>
          </a:r>
          <a:endParaRPr lang="en-US" dirty="0"/>
        </a:p>
      </dgm:t>
    </dgm:pt>
    <dgm:pt modelId="{C83CB3E9-AA00-4467-B230-39489C9A3146}" type="parTrans" cxnId="{483415B8-A47B-40BD-9D19-46625CAA0B57}">
      <dgm:prSet/>
      <dgm:spPr/>
      <dgm:t>
        <a:bodyPr/>
        <a:lstStyle/>
        <a:p>
          <a:endParaRPr lang="en-US"/>
        </a:p>
      </dgm:t>
    </dgm:pt>
    <dgm:pt modelId="{E998F128-291C-4400-80DC-2BA9414B3656}" type="sibTrans" cxnId="{483415B8-A47B-40BD-9D19-46625CAA0B57}">
      <dgm:prSet/>
      <dgm:spPr/>
      <dgm:t>
        <a:bodyPr/>
        <a:lstStyle/>
        <a:p>
          <a:endParaRPr lang="en-US"/>
        </a:p>
      </dgm:t>
    </dgm:pt>
    <dgm:pt modelId="{5C8E2F86-115C-4973-9CEF-8A92EB38000A}">
      <dgm:prSet phldrT="[Text]"/>
      <dgm:spPr/>
      <dgm:t>
        <a:bodyPr/>
        <a:lstStyle/>
        <a:p>
          <a:r>
            <a:rPr lang="en-US" dirty="0" smtClean="0"/>
            <a:t>Manipulate Global </a:t>
          </a:r>
          <a:r>
            <a:rPr lang="en-US" dirty="0" smtClean="0"/>
            <a:t>Variables + Invoke Lazy Rules</a:t>
          </a:r>
          <a:endParaRPr lang="en-US" dirty="0"/>
        </a:p>
      </dgm:t>
    </dgm:pt>
    <dgm:pt modelId="{822E6EC9-B0C5-4B33-9F19-251AA47D2A74}" type="parTrans" cxnId="{DD131385-6C07-4E54-A987-A3B3265B13FF}">
      <dgm:prSet/>
      <dgm:spPr/>
      <dgm:t>
        <a:bodyPr/>
        <a:lstStyle/>
        <a:p>
          <a:endParaRPr lang="en-US"/>
        </a:p>
      </dgm:t>
    </dgm:pt>
    <dgm:pt modelId="{C9039D4F-FA89-4B75-B047-A8BCDF250E6D}" type="sibTrans" cxnId="{DD131385-6C07-4E54-A987-A3B3265B13FF}">
      <dgm:prSet/>
      <dgm:spPr/>
      <dgm:t>
        <a:bodyPr/>
        <a:lstStyle/>
        <a:p>
          <a:endParaRPr lang="en-US"/>
        </a:p>
      </dgm:t>
    </dgm:pt>
    <dgm:pt modelId="{3E93ACF7-FEA3-4092-8887-547BE2566B52}">
      <dgm:prSet phldrT="[Text]"/>
      <dgm:spPr/>
      <dgm:t>
        <a:bodyPr/>
        <a:lstStyle/>
        <a:p>
          <a:r>
            <a:rPr lang="en-US" dirty="0" smtClean="0"/>
            <a:t>Manipulate Global Variables + Invoke Called Rules + Perform operation using </a:t>
          </a:r>
          <a:r>
            <a:rPr lang="en-US" dirty="0" err="1" smtClean="0"/>
            <a:t>ResolveTemp</a:t>
          </a:r>
          <a:endParaRPr lang="en-US" dirty="0"/>
        </a:p>
      </dgm:t>
    </dgm:pt>
    <dgm:pt modelId="{F28CF761-E888-4B67-AE46-86EECA396B8C}" type="parTrans" cxnId="{CC486363-9244-4A72-A8A4-240A3CA58238}">
      <dgm:prSet/>
      <dgm:spPr/>
      <dgm:t>
        <a:bodyPr/>
        <a:lstStyle/>
        <a:p>
          <a:endParaRPr lang="en-US"/>
        </a:p>
      </dgm:t>
    </dgm:pt>
    <dgm:pt modelId="{49429FA4-8F05-441E-8679-8950A8BA2CFA}" type="sibTrans" cxnId="{CC486363-9244-4A72-A8A4-240A3CA58238}">
      <dgm:prSet/>
      <dgm:spPr/>
      <dgm:t>
        <a:bodyPr/>
        <a:lstStyle/>
        <a:p>
          <a:endParaRPr lang="en-US"/>
        </a:p>
      </dgm:t>
    </dgm:pt>
    <dgm:pt modelId="{B9020BEE-F0E4-4F0D-939D-174123E38545}">
      <dgm:prSet phldrT="[Text]"/>
      <dgm:spPr/>
      <dgm:t>
        <a:bodyPr/>
        <a:lstStyle/>
        <a:p>
          <a:r>
            <a:rPr lang="en-US" dirty="0" smtClean="0"/>
            <a:t>Manipulate Global Variables + Invoke Called Rules+ Invoke Lazy Rules + Perform operation using </a:t>
          </a:r>
          <a:r>
            <a:rPr lang="en-US" dirty="0" err="1" smtClean="0"/>
            <a:t>ResolveTemp</a:t>
          </a:r>
          <a:endParaRPr lang="en-US" dirty="0"/>
        </a:p>
      </dgm:t>
    </dgm:pt>
    <dgm:pt modelId="{790FAA63-6930-40BA-9797-F72CD928FED9}" type="parTrans" cxnId="{3AC8686F-D9F2-477A-A8FB-F2F681AA7897}">
      <dgm:prSet/>
      <dgm:spPr/>
      <dgm:t>
        <a:bodyPr/>
        <a:lstStyle/>
        <a:p>
          <a:endParaRPr lang="en-US"/>
        </a:p>
      </dgm:t>
    </dgm:pt>
    <dgm:pt modelId="{BF8E98CC-73B1-4B3B-A218-DBCD52386E3C}" type="sibTrans" cxnId="{3AC8686F-D9F2-477A-A8FB-F2F681AA7897}">
      <dgm:prSet/>
      <dgm:spPr/>
      <dgm:t>
        <a:bodyPr/>
        <a:lstStyle/>
        <a:p>
          <a:endParaRPr lang="en-US"/>
        </a:p>
      </dgm:t>
    </dgm:pt>
    <dgm:pt modelId="{5BBC3270-F8C8-42C0-B671-B62FEB3BB436}" type="pres">
      <dgm:prSet presAssocID="{F11BED63-69A2-4511-AAEA-70522F5BCAA5}" presName="Name0" presStyleCnt="0">
        <dgm:presLayoutVars>
          <dgm:resizeHandles/>
        </dgm:presLayoutVars>
      </dgm:prSet>
      <dgm:spPr/>
    </dgm:pt>
    <dgm:pt modelId="{472E0537-A995-4704-8579-AEC35083C0A2}" type="pres">
      <dgm:prSet presAssocID="{DFC0F970-6458-4978-BAA3-5DDC6588A917}" presName="text" presStyleLbl="node1" presStyleIdx="0" presStyleCnt="6" custScaleX="831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CE90A-07E7-460C-A851-9247FD92F141}" type="pres">
      <dgm:prSet presAssocID="{3DEDB5EF-936B-46A8-926D-4A090001B9F1}" presName="space" presStyleCnt="0"/>
      <dgm:spPr/>
    </dgm:pt>
    <dgm:pt modelId="{574A9FE1-D28B-451B-A2DB-B92E76CD143D}" type="pres">
      <dgm:prSet presAssocID="{5C8E2F86-115C-4973-9CEF-8A92EB38000A}" presName="text" presStyleLbl="node1" presStyleIdx="1" presStyleCnt="6" custScaleX="3516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F2CA1-4736-4B37-836E-B2E33806E671}" type="pres">
      <dgm:prSet presAssocID="{C9039D4F-FA89-4B75-B047-A8BCDF250E6D}" presName="space" presStyleCnt="0"/>
      <dgm:spPr/>
    </dgm:pt>
    <dgm:pt modelId="{7A43E866-71BB-4BEB-8248-01229AF9D49F}" type="pres">
      <dgm:prSet presAssocID="{1756906C-1A3A-4825-BACB-4A0F32081FA1}" presName="text" presStyleLbl="node1" presStyleIdx="2" presStyleCnt="6" custScaleX="299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1A756C-69B5-4DF7-A559-884BB109A172}" type="pres">
      <dgm:prSet presAssocID="{034F13D8-5348-4BCC-99DA-75B28D740E57}" presName="space" presStyleCnt="0"/>
      <dgm:spPr/>
    </dgm:pt>
    <dgm:pt modelId="{800B6C09-6003-4D23-A0FD-3E6E80F97BED}" type="pres">
      <dgm:prSet presAssocID="{8B394413-89ED-48DB-B549-2A92959E051A}" presName="text" presStyleLbl="node1" presStyleIdx="3" presStyleCnt="6" custScaleX="2770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0814B-B380-4D14-BD27-965696531FC3}" type="pres">
      <dgm:prSet presAssocID="{E998F128-291C-4400-80DC-2BA9414B3656}" presName="space" presStyleCnt="0"/>
      <dgm:spPr/>
    </dgm:pt>
    <dgm:pt modelId="{3C87A6BC-A011-4FEC-9764-626DBFABCAC9}" type="pres">
      <dgm:prSet presAssocID="{3E93ACF7-FEA3-4092-8887-547BE2566B52}" presName="text" presStyleLbl="node1" presStyleIdx="4" presStyleCnt="6" custScaleX="2078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43A9E-3942-48D6-9F4D-CA26923A5476}" type="pres">
      <dgm:prSet presAssocID="{49429FA4-8F05-441E-8679-8950A8BA2CFA}" presName="space" presStyleCnt="0"/>
      <dgm:spPr/>
    </dgm:pt>
    <dgm:pt modelId="{088C4416-AA6E-45BA-ABB4-DE81DC653AF3}" type="pres">
      <dgm:prSet presAssocID="{B9020BEE-F0E4-4F0D-939D-174123E38545}" presName="text" presStyleLbl="node1" presStyleIdx="5" presStyleCnt="6" custScaleX="127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064478-BE52-491B-862A-3C16A3711F34}" type="presOf" srcId="{F11BED63-69A2-4511-AAEA-70522F5BCAA5}" destId="{5BBC3270-F8C8-42C0-B671-B62FEB3BB436}" srcOrd="0" destOrd="0" presId="urn:diagrams.loki3.com/VaryingWidthList+Icon"/>
    <dgm:cxn modelId="{D6FA742A-CE54-412E-833A-5F8570EC569B}" type="presOf" srcId="{B9020BEE-F0E4-4F0D-939D-174123E38545}" destId="{088C4416-AA6E-45BA-ABB4-DE81DC653AF3}" srcOrd="0" destOrd="0" presId="urn:diagrams.loki3.com/VaryingWidthList+Icon"/>
    <dgm:cxn modelId="{3DEB2978-3A70-4ABB-AA84-7BBF7E375A29}" srcId="{F11BED63-69A2-4511-AAEA-70522F5BCAA5}" destId="{DFC0F970-6458-4978-BAA3-5DDC6588A917}" srcOrd="0" destOrd="0" parTransId="{3709303A-F503-4206-B540-DA5D02C5990D}" sibTransId="{3DEDB5EF-936B-46A8-926D-4A090001B9F1}"/>
    <dgm:cxn modelId="{19D25CFA-6444-40FE-9C7F-C1857217FFCC}" type="presOf" srcId="{3E93ACF7-FEA3-4092-8887-547BE2566B52}" destId="{3C87A6BC-A011-4FEC-9764-626DBFABCAC9}" srcOrd="0" destOrd="0" presId="urn:diagrams.loki3.com/VaryingWidthList+Icon"/>
    <dgm:cxn modelId="{CC486363-9244-4A72-A8A4-240A3CA58238}" srcId="{F11BED63-69A2-4511-AAEA-70522F5BCAA5}" destId="{3E93ACF7-FEA3-4092-8887-547BE2566B52}" srcOrd="4" destOrd="0" parTransId="{F28CF761-E888-4B67-AE46-86EECA396B8C}" sibTransId="{49429FA4-8F05-441E-8679-8950A8BA2CFA}"/>
    <dgm:cxn modelId="{00D7DF25-DD75-474E-80B7-3EEB4CD5D5DF}" type="presOf" srcId="{8B394413-89ED-48DB-B549-2A92959E051A}" destId="{800B6C09-6003-4D23-A0FD-3E6E80F97BED}" srcOrd="0" destOrd="0" presId="urn:diagrams.loki3.com/VaryingWidthList+Icon"/>
    <dgm:cxn modelId="{4FC34B99-C4FE-4AD0-80CC-DCEC56C2AB8D}" type="presOf" srcId="{5C8E2F86-115C-4973-9CEF-8A92EB38000A}" destId="{574A9FE1-D28B-451B-A2DB-B92E76CD143D}" srcOrd="0" destOrd="0" presId="urn:diagrams.loki3.com/VaryingWidthList+Icon"/>
    <dgm:cxn modelId="{3AC8686F-D9F2-477A-A8FB-F2F681AA7897}" srcId="{F11BED63-69A2-4511-AAEA-70522F5BCAA5}" destId="{B9020BEE-F0E4-4F0D-939D-174123E38545}" srcOrd="5" destOrd="0" parTransId="{790FAA63-6930-40BA-9797-F72CD928FED9}" sibTransId="{BF8E98CC-73B1-4B3B-A218-DBCD52386E3C}"/>
    <dgm:cxn modelId="{D0D9774C-6FD2-48E3-8660-BA0CC378F0A3}" type="presOf" srcId="{DFC0F970-6458-4978-BAA3-5DDC6588A917}" destId="{472E0537-A995-4704-8579-AEC35083C0A2}" srcOrd="0" destOrd="0" presId="urn:diagrams.loki3.com/VaryingWidthList+Icon"/>
    <dgm:cxn modelId="{222357D0-5AEF-4122-A0AA-6861BB831ACE}" srcId="{F11BED63-69A2-4511-AAEA-70522F5BCAA5}" destId="{1756906C-1A3A-4825-BACB-4A0F32081FA1}" srcOrd="2" destOrd="0" parTransId="{5803BDF8-24B3-4778-A332-1433EFC2DAEA}" sibTransId="{034F13D8-5348-4BCC-99DA-75B28D740E57}"/>
    <dgm:cxn modelId="{483415B8-A47B-40BD-9D19-46625CAA0B57}" srcId="{F11BED63-69A2-4511-AAEA-70522F5BCAA5}" destId="{8B394413-89ED-48DB-B549-2A92959E051A}" srcOrd="3" destOrd="0" parTransId="{C83CB3E9-AA00-4467-B230-39489C9A3146}" sibTransId="{E998F128-291C-4400-80DC-2BA9414B3656}"/>
    <dgm:cxn modelId="{DD131385-6C07-4E54-A987-A3B3265B13FF}" srcId="{F11BED63-69A2-4511-AAEA-70522F5BCAA5}" destId="{5C8E2F86-115C-4973-9CEF-8A92EB38000A}" srcOrd="1" destOrd="0" parTransId="{822E6EC9-B0C5-4B33-9F19-251AA47D2A74}" sibTransId="{C9039D4F-FA89-4B75-B047-A8BCDF250E6D}"/>
    <dgm:cxn modelId="{93B49CD0-F771-46E0-8488-3B3F7F86899B}" type="presOf" srcId="{1756906C-1A3A-4825-BACB-4A0F32081FA1}" destId="{7A43E866-71BB-4BEB-8248-01229AF9D49F}" srcOrd="0" destOrd="0" presId="urn:diagrams.loki3.com/VaryingWidthList+Icon"/>
    <dgm:cxn modelId="{81BE0CE1-EB58-4426-A1F8-E572A30FD92F}" type="presParOf" srcId="{5BBC3270-F8C8-42C0-B671-B62FEB3BB436}" destId="{472E0537-A995-4704-8579-AEC35083C0A2}" srcOrd="0" destOrd="0" presId="urn:diagrams.loki3.com/VaryingWidthList+Icon"/>
    <dgm:cxn modelId="{309908FA-F3E1-4FCE-8A0C-F3BF69617FB1}" type="presParOf" srcId="{5BBC3270-F8C8-42C0-B671-B62FEB3BB436}" destId="{0A7CE90A-07E7-460C-A851-9247FD92F141}" srcOrd="1" destOrd="0" presId="urn:diagrams.loki3.com/VaryingWidthList+Icon"/>
    <dgm:cxn modelId="{93535C3D-06CD-49D5-9FA6-86DEB2FE9992}" type="presParOf" srcId="{5BBC3270-F8C8-42C0-B671-B62FEB3BB436}" destId="{574A9FE1-D28B-451B-A2DB-B92E76CD143D}" srcOrd="2" destOrd="0" presId="urn:diagrams.loki3.com/VaryingWidthList+Icon"/>
    <dgm:cxn modelId="{7B185D06-5ADA-45CA-8156-66BA6EB95574}" type="presParOf" srcId="{5BBC3270-F8C8-42C0-B671-B62FEB3BB436}" destId="{280F2CA1-4736-4B37-836E-B2E33806E671}" srcOrd="3" destOrd="0" presId="urn:diagrams.loki3.com/VaryingWidthList+Icon"/>
    <dgm:cxn modelId="{BC687A0B-089E-4FFA-A34E-976A23FF8490}" type="presParOf" srcId="{5BBC3270-F8C8-42C0-B671-B62FEB3BB436}" destId="{7A43E866-71BB-4BEB-8248-01229AF9D49F}" srcOrd="4" destOrd="0" presId="urn:diagrams.loki3.com/VaryingWidthList+Icon"/>
    <dgm:cxn modelId="{FA425ABF-54A5-4749-8F8B-428F24EBF215}" type="presParOf" srcId="{5BBC3270-F8C8-42C0-B671-B62FEB3BB436}" destId="{C01A756C-69B5-4DF7-A559-884BB109A172}" srcOrd="5" destOrd="0" presId="urn:diagrams.loki3.com/VaryingWidthList+Icon"/>
    <dgm:cxn modelId="{00E94F4D-749C-41BF-AC58-8B268BD196FF}" type="presParOf" srcId="{5BBC3270-F8C8-42C0-B671-B62FEB3BB436}" destId="{800B6C09-6003-4D23-A0FD-3E6E80F97BED}" srcOrd="6" destOrd="0" presId="urn:diagrams.loki3.com/VaryingWidthList+Icon"/>
    <dgm:cxn modelId="{301F74FE-8EF6-4FA4-A499-DA16B7328189}" type="presParOf" srcId="{5BBC3270-F8C8-42C0-B671-B62FEB3BB436}" destId="{ECD0814B-B380-4D14-BD27-965696531FC3}" srcOrd="7" destOrd="0" presId="urn:diagrams.loki3.com/VaryingWidthList+Icon"/>
    <dgm:cxn modelId="{8BB2471B-1B51-468A-A155-E58DBAD4D1A7}" type="presParOf" srcId="{5BBC3270-F8C8-42C0-B671-B62FEB3BB436}" destId="{3C87A6BC-A011-4FEC-9764-626DBFABCAC9}" srcOrd="8" destOrd="0" presId="urn:diagrams.loki3.com/VaryingWidthList+Icon"/>
    <dgm:cxn modelId="{4C209C23-7524-4EFD-8243-04B81062A16C}" type="presParOf" srcId="{5BBC3270-F8C8-42C0-B671-B62FEB3BB436}" destId="{52D43A9E-3942-48D6-9F4D-CA26923A5476}" srcOrd="9" destOrd="0" presId="urn:diagrams.loki3.com/VaryingWidthList+Icon"/>
    <dgm:cxn modelId="{A8E10207-D73F-4705-928E-C797B7DDE06D}" type="presParOf" srcId="{5BBC3270-F8C8-42C0-B671-B62FEB3BB436}" destId="{088C4416-AA6E-45BA-ABB4-DE81DC653AF3}" srcOrd="1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E0537-A995-4704-8579-AEC35083C0A2}">
      <dsp:nvSpPr>
        <dsp:cNvPr id="0" name=""/>
        <dsp:cNvSpPr/>
      </dsp:nvSpPr>
      <dsp:spPr>
        <a:xfrm>
          <a:off x="0" y="416"/>
          <a:ext cx="8229600" cy="667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FF0000"/>
              </a:solidFill>
            </a:rPr>
            <a:t>Debug</a:t>
          </a:r>
          <a:endParaRPr lang="en-US" sz="2300" kern="1200" dirty="0">
            <a:solidFill>
              <a:srgbClr val="FF0000"/>
            </a:solidFill>
          </a:endParaRPr>
        </a:p>
      </dsp:txBody>
      <dsp:txXfrm>
        <a:off x="0" y="416"/>
        <a:ext cx="8229600" cy="667940"/>
      </dsp:txXfrm>
    </dsp:sp>
    <dsp:sp modelId="{574A9FE1-D28B-451B-A2DB-B92E76CD143D}">
      <dsp:nvSpPr>
        <dsp:cNvPr id="0" name=""/>
        <dsp:cNvSpPr/>
      </dsp:nvSpPr>
      <dsp:spPr>
        <a:xfrm>
          <a:off x="5" y="701754"/>
          <a:ext cx="8229589" cy="667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Manipulate Global Variables</a:t>
          </a:r>
          <a:endParaRPr lang="en-US" sz="2300" kern="1200" dirty="0"/>
        </a:p>
      </dsp:txBody>
      <dsp:txXfrm>
        <a:off x="5" y="701754"/>
        <a:ext cx="8229589" cy="667940"/>
      </dsp:txXfrm>
    </dsp:sp>
    <dsp:sp modelId="{7A43E866-71BB-4BEB-8248-01229AF9D49F}">
      <dsp:nvSpPr>
        <dsp:cNvPr id="0" name=""/>
        <dsp:cNvSpPr/>
      </dsp:nvSpPr>
      <dsp:spPr>
        <a:xfrm>
          <a:off x="3" y="1403092"/>
          <a:ext cx="8229592" cy="667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Invoking Lazy Rules</a:t>
          </a:r>
          <a:endParaRPr lang="en-US" sz="2300" kern="1200" dirty="0"/>
        </a:p>
      </dsp:txBody>
      <dsp:txXfrm>
        <a:off x="3" y="1403092"/>
        <a:ext cx="8229592" cy="667940"/>
      </dsp:txXfrm>
    </dsp:sp>
    <dsp:sp modelId="{800B6C09-6003-4D23-A0FD-3E6E80F97BED}">
      <dsp:nvSpPr>
        <dsp:cNvPr id="0" name=""/>
        <dsp:cNvSpPr/>
      </dsp:nvSpPr>
      <dsp:spPr>
        <a:xfrm>
          <a:off x="0" y="2104429"/>
          <a:ext cx="8229600" cy="667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Invoking Called Rules</a:t>
          </a:r>
          <a:endParaRPr lang="en-US" sz="2300" kern="1200" dirty="0"/>
        </a:p>
      </dsp:txBody>
      <dsp:txXfrm>
        <a:off x="0" y="2104429"/>
        <a:ext cx="8229600" cy="667940"/>
      </dsp:txXfrm>
    </dsp:sp>
    <dsp:sp modelId="{3C87A6BC-A011-4FEC-9764-626DBFABCAC9}">
      <dsp:nvSpPr>
        <dsp:cNvPr id="0" name=""/>
        <dsp:cNvSpPr/>
      </dsp:nvSpPr>
      <dsp:spPr>
        <a:xfrm>
          <a:off x="0" y="2805767"/>
          <a:ext cx="8229600" cy="667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 </a:t>
          </a:r>
          <a:r>
            <a:rPr lang="en-US" sz="2300" kern="1200" dirty="0" err="1" smtClean="0"/>
            <a:t>RefSetValue</a:t>
          </a:r>
          <a:r>
            <a:rPr lang="en-US" sz="2300" kern="1200" dirty="0" smtClean="0"/>
            <a:t> to set attribute of target </a:t>
          </a:r>
          <a:r>
            <a:rPr lang="en-US" sz="2300" kern="1200" smtClean="0"/>
            <a:t>pattern elements</a:t>
          </a:r>
          <a:endParaRPr lang="en-US" sz="2300" kern="1200" dirty="0"/>
        </a:p>
      </dsp:txBody>
      <dsp:txXfrm>
        <a:off x="0" y="2805767"/>
        <a:ext cx="8229600" cy="667940"/>
      </dsp:txXfrm>
    </dsp:sp>
    <dsp:sp modelId="{088C4416-AA6E-45BA-ABB4-DE81DC653AF3}">
      <dsp:nvSpPr>
        <dsp:cNvPr id="0" name=""/>
        <dsp:cNvSpPr/>
      </dsp:nvSpPr>
      <dsp:spPr>
        <a:xfrm>
          <a:off x="0" y="3507105"/>
          <a:ext cx="8229600" cy="667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Set attributes of iterative target pattern elements</a:t>
          </a:r>
          <a:endParaRPr lang="en-US" sz="2300" kern="1200" dirty="0"/>
        </a:p>
      </dsp:txBody>
      <dsp:txXfrm>
        <a:off x="0" y="3507105"/>
        <a:ext cx="8229600" cy="667940"/>
      </dsp:txXfrm>
    </dsp:sp>
    <dsp:sp modelId="{C97BB2C1-6E51-4F67-9E85-E693B5DBC499}">
      <dsp:nvSpPr>
        <dsp:cNvPr id="0" name=""/>
        <dsp:cNvSpPr/>
      </dsp:nvSpPr>
      <dsp:spPr>
        <a:xfrm>
          <a:off x="0" y="4208442"/>
          <a:ext cx="8229600" cy="667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Perform operation at the end of execution using </a:t>
          </a:r>
          <a:r>
            <a:rPr lang="en-US" sz="2300" kern="1200" dirty="0" err="1" smtClean="0"/>
            <a:t>ResolveTemp</a:t>
          </a:r>
          <a:endParaRPr lang="en-US" sz="2300" kern="1200" dirty="0"/>
        </a:p>
      </dsp:txBody>
      <dsp:txXfrm>
        <a:off x="0" y="4208442"/>
        <a:ext cx="8229600" cy="667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E0537-A995-4704-8579-AEC35083C0A2}">
      <dsp:nvSpPr>
        <dsp:cNvPr id="0" name=""/>
        <dsp:cNvSpPr/>
      </dsp:nvSpPr>
      <dsp:spPr>
        <a:xfrm>
          <a:off x="0" y="1444"/>
          <a:ext cx="8686800" cy="840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Manipulate Global Variables + Invoke Called Rules</a:t>
          </a:r>
          <a:endParaRPr lang="en-US" sz="2500" kern="1200" dirty="0">
            <a:solidFill>
              <a:srgbClr val="FF0000"/>
            </a:solidFill>
          </a:endParaRPr>
        </a:p>
      </dsp:txBody>
      <dsp:txXfrm>
        <a:off x="0" y="1444"/>
        <a:ext cx="8686800" cy="840785"/>
      </dsp:txXfrm>
    </dsp:sp>
    <dsp:sp modelId="{574A9FE1-D28B-451B-A2DB-B92E76CD143D}">
      <dsp:nvSpPr>
        <dsp:cNvPr id="0" name=""/>
        <dsp:cNvSpPr/>
      </dsp:nvSpPr>
      <dsp:spPr>
        <a:xfrm>
          <a:off x="0" y="884269"/>
          <a:ext cx="8686800" cy="840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Manipulate Global </a:t>
          </a:r>
          <a:r>
            <a:rPr lang="en-US" sz="2500" kern="1200" dirty="0" smtClean="0"/>
            <a:t>Variables + Invoke Lazy Rules</a:t>
          </a:r>
          <a:endParaRPr lang="en-US" sz="2500" kern="1200" dirty="0"/>
        </a:p>
      </dsp:txBody>
      <dsp:txXfrm>
        <a:off x="0" y="884269"/>
        <a:ext cx="8686800" cy="840785"/>
      </dsp:txXfrm>
    </dsp:sp>
    <dsp:sp modelId="{7A43E866-71BB-4BEB-8248-01229AF9D49F}">
      <dsp:nvSpPr>
        <dsp:cNvPr id="0" name=""/>
        <dsp:cNvSpPr/>
      </dsp:nvSpPr>
      <dsp:spPr>
        <a:xfrm>
          <a:off x="0" y="1767094"/>
          <a:ext cx="8686800" cy="840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Manipulate Global Variables + Invoke Called Rules+ Invoke </a:t>
          </a:r>
          <a:r>
            <a:rPr lang="en-US" sz="2500" kern="1200" dirty="0" smtClean="0"/>
            <a:t>Lazy Rules</a:t>
          </a:r>
          <a:endParaRPr lang="en-US" sz="2500" kern="1200" dirty="0"/>
        </a:p>
      </dsp:txBody>
      <dsp:txXfrm>
        <a:off x="0" y="1767094"/>
        <a:ext cx="8686800" cy="840785"/>
      </dsp:txXfrm>
    </dsp:sp>
    <dsp:sp modelId="{800B6C09-6003-4D23-A0FD-3E6E80F97BED}">
      <dsp:nvSpPr>
        <dsp:cNvPr id="0" name=""/>
        <dsp:cNvSpPr/>
      </dsp:nvSpPr>
      <dsp:spPr>
        <a:xfrm>
          <a:off x="0" y="2649919"/>
          <a:ext cx="8686800" cy="840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Invoke Called Rules+ Invoke Lazy Rules + Invoke Unique Lazy Rules </a:t>
          </a:r>
          <a:endParaRPr lang="en-US" sz="2500" kern="1200" dirty="0"/>
        </a:p>
      </dsp:txBody>
      <dsp:txXfrm>
        <a:off x="0" y="2649919"/>
        <a:ext cx="8686800" cy="840785"/>
      </dsp:txXfrm>
    </dsp:sp>
    <dsp:sp modelId="{3C87A6BC-A011-4FEC-9764-626DBFABCAC9}">
      <dsp:nvSpPr>
        <dsp:cNvPr id="0" name=""/>
        <dsp:cNvSpPr/>
      </dsp:nvSpPr>
      <dsp:spPr>
        <a:xfrm>
          <a:off x="0" y="3532744"/>
          <a:ext cx="8686800" cy="840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Manipulate Global Variables + Invoke Called Rules + Perform operation using </a:t>
          </a:r>
          <a:r>
            <a:rPr lang="en-US" sz="2500" kern="1200" dirty="0" err="1" smtClean="0"/>
            <a:t>ResolveTemp</a:t>
          </a:r>
          <a:endParaRPr lang="en-US" sz="2500" kern="1200" dirty="0"/>
        </a:p>
      </dsp:txBody>
      <dsp:txXfrm>
        <a:off x="0" y="3532744"/>
        <a:ext cx="8686800" cy="840785"/>
      </dsp:txXfrm>
    </dsp:sp>
    <dsp:sp modelId="{088C4416-AA6E-45BA-ABB4-DE81DC653AF3}">
      <dsp:nvSpPr>
        <dsp:cNvPr id="0" name=""/>
        <dsp:cNvSpPr/>
      </dsp:nvSpPr>
      <dsp:spPr>
        <a:xfrm>
          <a:off x="0" y="4415570"/>
          <a:ext cx="8686800" cy="840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Manipulate Global Variables + Invoke Called Rules+ Invoke Lazy Rules + Perform operation using </a:t>
          </a:r>
          <a:r>
            <a:rPr lang="en-US" sz="2500" kern="1200" dirty="0" err="1" smtClean="0"/>
            <a:t>ResolveTemp</a:t>
          </a:r>
          <a:endParaRPr lang="en-US" sz="2500" kern="1200" dirty="0"/>
        </a:p>
      </dsp:txBody>
      <dsp:txXfrm>
        <a:off x="0" y="4415570"/>
        <a:ext cx="8686800" cy="840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27F50-4C4F-479F-A4FD-71092F239142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3015D-C6BE-46FD-85BB-D8C3EEA8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refSetValue</a:t>
            </a:r>
            <a:r>
              <a:rPr lang="en-US" smtClean="0"/>
              <a:t> operation to set the attribute of a target pattern element to a sequence type with 1 value.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3015D-C6BE-46FD-85BB-D8C3EEA8D0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2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How is ATL Really Used? Language Feature Use in the ATL </a:t>
            </a:r>
            <a:r>
              <a:rPr lang="en-US" sz="4400" b="1" dirty="0" smtClean="0"/>
              <a:t>Zoo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Extended </a:t>
            </a:r>
            <a:r>
              <a:rPr lang="en-US" dirty="0" err="1" smtClean="0"/>
              <a:t>SoSym</a:t>
            </a:r>
            <a:r>
              <a:rPr lang="en-US" dirty="0" smtClean="0"/>
              <a:t> Journal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1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NiCad Clone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Originally, # clone classes = 42</a:t>
            </a:r>
          </a:p>
          <a:p>
            <a:r>
              <a:rPr lang="en-US" dirty="0" smtClean="0"/>
              <a:t>Clones were analyzed manually, &amp; some were grouped together based on what they do. </a:t>
            </a:r>
          </a:p>
          <a:p>
            <a:pPr lvl="1"/>
            <a:r>
              <a:rPr lang="en-US" b="1" u="sng" dirty="0" smtClean="0"/>
              <a:t>Distinct Clone Classes: </a:t>
            </a:r>
            <a:r>
              <a:rPr lang="en-US" dirty="0" smtClean="0"/>
              <a:t>Clone classes were grouped together since they basically perform the same operation</a:t>
            </a:r>
          </a:p>
          <a:p>
            <a:pPr lvl="1"/>
            <a:r>
              <a:rPr lang="en-US" b="1" u="sng" dirty="0" smtClean="0"/>
              <a:t>Merged Clone Classes: </a:t>
            </a:r>
            <a:r>
              <a:rPr lang="en-US" dirty="0" smtClean="0"/>
              <a:t>clone classes were grouped together since they perform the same set of operations </a:t>
            </a:r>
            <a:r>
              <a:rPr lang="en-US" dirty="0" smtClean="0"/>
              <a:t>(in </a:t>
            </a:r>
            <a:r>
              <a:rPr lang="en-US" dirty="0" smtClean="0"/>
              <a:t>different order)</a:t>
            </a:r>
          </a:p>
          <a:p>
            <a:r>
              <a:rPr lang="en-US" dirty="0" smtClean="0"/>
              <a:t>Example 1, Distinct clone classes:</a:t>
            </a:r>
            <a:endParaRPr lang="en-US" dirty="0"/>
          </a:p>
          <a:p>
            <a:pPr lvl="1"/>
            <a:r>
              <a:rPr lang="en-US" dirty="0" smtClean="0"/>
              <a:t>Clones in clone class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assign a </a:t>
            </a:r>
            <a:r>
              <a:rPr lang="en-US" dirty="0" smtClean="0">
                <a:solidFill>
                  <a:srgbClr val="FF0000"/>
                </a:solidFill>
              </a:rPr>
              <a:t>value to a global variable x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Clones in clone class b have </a:t>
            </a:r>
            <a:r>
              <a:rPr lang="en-US" dirty="0" smtClean="0">
                <a:solidFill>
                  <a:srgbClr val="FF0000"/>
                </a:solidFill>
              </a:rPr>
              <a:t>a for loop that iterates </a:t>
            </a:r>
            <a:r>
              <a:rPr lang="en-US" dirty="0" smtClean="0">
                <a:solidFill>
                  <a:srgbClr val="FF0000"/>
                </a:solidFill>
              </a:rPr>
              <a:t>on elements of global </a:t>
            </a:r>
            <a:r>
              <a:rPr lang="en-US" dirty="0" smtClean="0">
                <a:solidFill>
                  <a:srgbClr val="FF0000"/>
                </a:solidFill>
              </a:rPr>
              <a:t>variable w to </a:t>
            </a:r>
            <a:r>
              <a:rPr lang="en-US" dirty="0" smtClean="0">
                <a:solidFill>
                  <a:srgbClr val="FF0000"/>
                </a:solidFill>
              </a:rPr>
              <a:t>assign </a:t>
            </a:r>
            <a:r>
              <a:rPr lang="en-US" dirty="0" smtClean="0">
                <a:solidFill>
                  <a:srgbClr val="FF0000"/>
                </a:solidFill>
              </a:rPr>
              <a:t>new values to them using another global variable z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Clone classes a and b were grouped together since they perform one operation: manipulate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239473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NiCad Clone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Example 2, </a:t>
            </a:r>
            <a:r>
              <a:rPr lang="en-US" dirty="0"/>
              <a:t>Distinct clone class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Clone class a </a:t>
            </a:r>
            <a:r>
              <a:rPr lang="en-US" dirty="0" smtClean="0">
                <a:solidFill>
                  <a:srgbClr val="0070C0"/>
                </a:solidFill>
              </a:rPr>
              <a:t>invokes 1 called rule</a:t>
            </a:r>
            <a:r>
              <a:rPr lang="en-US" dirty="0" smtClean="0"/>
              <a:t> in the do block. </a:t>
            </a:r>
          </a:p>
          <a:p>
            <a:pPr lvl="1"/>
            <a:r>
              <a:rPr lang="en-US" dirty="0" smtClean="0"/>
              <a:t>Clone class b </a:t>
            </a:r>
            <a:r>
              <a:rPr lang="en-US" dirty="0" smtClean="0">
                <a:solidFill>
                  <a:srgbClr val="0070C0"/>
                </a:solidFill>
              </a:rPr>
              <a:t>invokes called rules in nested if statements/ for loops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Clone classes a </a:t>
            </a:r>
            <a:r>
              <a:rPr lang="en-US" dirty="0"/>
              <a:t>&amp;</a:t>
            </a:r>
            <a:r>
              <a:rPr lang="en-US" dirty="0" smtClean="0"/>
              <a:t> b were grouped together as 1 clone class since they mainly perform 1 operation: manipulate called rules </a:t>
            </a:r>
          </a:p>
          <a:p>
            <a:r>
              <a:rPr lang="en-US" dirty="0" smtClean="0"/>
              <a:t>Example 3, Merged Clone Class:</a:t>
            </a:r>
          </a:p>
          <a:p>
            <a:pPr lvl="1"/>
            <a:r>
              <a:rPr lang="en-US" dirty="0" smtClean="0"/>
              <a:t>Clone class a </a:t>
            </a:r>
            <a:r>
              <a:rPr lang="en-US" dirty="0" smtClean="0">
                <a:solidFill>
                  <a:srgbClr val="FF0000"/>
                </a:solidFill>
              </a:rPr>
              <a:t>reassigns a new value to a global variable </a:t>
            </a:r>
            <a:r>
              <a:rPr lang="en-US" dirty="0" smtClean="0"/>
              <a:t>then </a:t>
            </a:r>
            <a:r>
              <a:rPr lang="en-US" dirty="0" smtClean="0">
                <a:solidFill>
                  <a:srgbClr val="0070C0"/>
                </a:solidFill>
              </a:rPr>
              <a:t>invokes a called rule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Clone class b </a:t>
            </a:r>
            <a:r>
              <a:rPr lang="en-US" dirty="0" smtClean="0">
                <a:solidFill>
                  <a:srgbClr val="FF0000"/>
                </a:solidFill>
              </a:rPr>
              <a:t>iterates on each value in a global variable</a:t>
            </a:r>
            <a:r>
              <a:rPr lang="en-US" dirty="0" smtClean="0"/>
              <a:t>, and for each value, </a:t>
            </a:r>
            <a:r>
              <a:rPr lang="en-US" dirty="0" smtClean="0">
                <a:solidFill>
                  <a:srgbClr val="0070C0"/>
                </a:solidFill>
              </a:rPr>
              <a:t>a called rule is invoked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Clone classes a &amp; b are grouped together since they perform 2 main operations: manipulate global variables &amp; invoke called rules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Justification for this grouping 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8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Clones Regrouped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clone </a:t>
            </a:r>
            <a:r>
              <a:rPr lang="en-US" dirty="0" smtClean="0"/>
              <a:t>classes after regrouping </a:t>
            </a:r>
            <a:r>
              <a:rPr lang="en-US" dirty="0"/>
              <a:t>= </a:t>
            </a:r>
            <a:r>
              <a:rPr lang="en-US" dirty="0" smtClean="0"/>
              <a:t>13 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clone class was ignored; has an empty do </a:t>
            </a:r>
            <a:r>
              <a:rPr lang="en-US" dirty="0" smtClean="0"/>
              <a:t>block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 distinct clone classes = 7</a:t>
            </a:r>
          </a:p>
          <a:p>
            <a:endParaRPr lang="en-US" dirty="0" smtClean="0"/>
          </a:p>
          <a:p>
            <a:r>
              <a:rPr lang="en-US" dirty="0" smtClean="0"/>
              <a:t># merged clone classes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Distinct Clone Classes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87137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721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Merged Clone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633789"/>
              </p:ext>
            </p:extLst>
          </p:nvPr>
        </p:nvGraphicFramePr>
        <p:xfrm>
          <a:off x="381000" y="13716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2064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388</TotalTime>
  <Words>448</Words>
  <Application>Microsoft Office PowerPoint</Application>
  <PresentationFormat>On-screen Show (4:3)</PresentationFormat>
  <Paragraphs>46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How is ATL Really Used? Language Feature Use in the ATL Zoo</vt:lpstr>
      <vt:lpstr>Analysis of NiCad Clone Report</vt:lpstr>
      <vt:lpstr>Analysis of NiCad Clone Report</vt:lpstr>
      <vt:lpstr>Summary – Clones Regrouped</vt:lpstr>
      <vt:lpstr>7 Distinct Clone Classes</vt:lpstr>
      <vt:lpstr>6 Merged Clone Classes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gehan</dc:creator>
  <cp:lastModifiedBy>gehan</cp:lastModifiedBy>
  <cp:revision>16</cp:revision>
  <dcterms:created xsi:type="dcterms:W3CDTF">2006-08-16T00:00:00Z</dcterms:created>
  <dcterms:modified xsi:type="dcterms:W3CDTF">2018-07-15T16:03:39Z</dcterms:modified>
</cp:coreProperties>
</file>