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68" r:id="rId4"/>
    <p:sldId id="269" r:id="rId5"/>
    <p:sldId id="259" r:id="rId6"/>
    <p:sldId id="271" r:id="rId7"/>
    <p:sldId id="272" r:id="rId8"/>
    <p:sldId id="277" r:id="rId9"/>
    <p:sldId id="273" r:id="rId10"/>
    <p:sldId id="275" r:id="rId11"/>
    <p:sldId id="274" r:id="rId12"/>
    <p:sldId id="27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Relationship Id="rId14" Type="http://schemas.openxmlformats.org/officeDocument/2006/relationships/image" Target="../media/image1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Relationship Id="rId14" Type="http://schemas.openxmlformats.org/officeDocument/2006/relationships/image" Target="../media/image1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06410D9-6EF9-4DB3-8B5E-6A89A46E65BE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1DBE04E8-4550-4B63-915A-5F2F6BD6D329}">
      <dgm:prSet/>
      <dgm:spPr/>
      <dgm:t>
        <a:bodyPr/>
        <a:lstStyle/>
        <a:p>
          <a:pPr>
            <a:defRPr cap="all"/>
          </a:pPr>
          <a:r>
            <a:rPr lang="en-US"/>
            <a:t>Introduction</a:t>
          </a:r>
        </a:p>
      </dgm:t>
    </dgm:pt>
    <dgm:pt modelId="{F79EC86F-CFED-4AB1-858C-C6802E315831}" type="parTrans" cxnId="{EFA106BC-EBEF-42A5-98A3-371F418020DE}">
      <dgm:prSet/>
      <dgm:spPr/>
      <dgm:t>
        <a:bodyPr/>
        <a:lstStyle/>
        <a:p>
          <a:endParaRPr lang="en-US"/>
        </a:p>
      </dgm:t>
    </dgm:pt>
    <dgm:pt modelId="{9271D2B6-FB5F-49C3-B389-A6A5771F7794}" type="sibTrans" cxnId="{EFA106BC-EBEF-42A5-98A3-371F418020DE}">
      <dgm:prSet/>
      <dgm:spPr/>
      <dgm:t>
        <a:bodyPr/>
        <a:lstStyle/>
        <a:p>
          <a:endParaRPr lang="en-US"/>
        </a:p>
      </dgm:t>
    </dgm:pt>
    <dgm:pt modelId="{6F3061E5-F0BC-43C4-B76A-87A702F35852}">
      <dgm:prSet/>
      <dgm:spPr/>
      <dgm:t>
        <a:bodyPr/>
        <a:lstStyle/>
        <a:p>
          <a:pPr>
            <a:defRPr cap="all"/>
          </a:pPr>
          <a:r>
            <a:rPr lang="en-US"/>
            <a:t>Concept</a:t>
          </a:r>
        </a:p>
      </dgm:t>
    </dgm:pt>
    <dgm:pt modelId="{0F485984-BD63-4D8A-85E9-188E47C38A1C}" type="parTrans" cxnId="{6B671E3D-8393-4C77-B592-D40F7FB208DD}">
      <dgm:prSet/>
      <dgm:spPr/>
      <dgm:t>
        <a:bodyPr/>
        <a:lstStyle/>
        <a:p>
          <a:endParaRPr lang="en-US"/>
        </a:p>
      </dgm:t>
    </dgm:pt>
    <dgm:pt modelId="{9787AF64-2BE7-419D-B581-0D5B7AF33DCD}" type="sibTrans" cxnId="{6B671E3D-8393-4C77-B592-D40F7FB208DD}">
      <dgm:prSet/>
      <dgm:spPr/>
      <dgm:t>
        <a:bodyPr/>
        <a:lstStyle/>
        <a:p>
          <a:endParaRPr lang="en-US"/>
        </a:p>
      </dgm:t>
    </dgm:pt>
    <dgm:pt modelId="{D0140D44-B78A-4F61-9715-C800D1B73438}">
      <dgm:prSet/>
      <dgm:spPr/>
      <dgm:t>
        <a:bodyPr/>
        <a:lstStyle/>
        <a:p>
          <a:pPr>
            <a:defRPr cap="all"/>
          </a:pPr>
          <a:r>
            <a:rPr lang="en-US"/>
            <a:t>Demo</a:t>
          </a:r>
        </a:p>
      </dgm:t>
    </dgm:pt>
    <dgm:pt modelId="{962CAA17-CCAD-4E4A-8A63-0DDFC0318BAC}" type="parTrans" cxnId="{C23FB12B-1F3C-4CEC-93D3-15A4FD0C48C3}">
      <dgm:prSet/>
      <dgm:spPr/>
      <dgm:t>
        <a:bodyPr/>
        <a:lstStyle/>
        <a:p>
          <a:endParaRPr lang="en-US"/>
        </a:p>
      </dgm:t>
    </dgm:pt>
    <dgm:pt modelId="{15A25608-FAB0-4BB0-A8BF-770A65A94393}" type="sibTrans" cxnId="{C23FB12B-1F3C-4CEC-93D3-15A4FD0C48C3}">
      <dgm:prSet/>
      <dgm:spPr/>
      <dgm:t>
        <a:bodyPr/>
        <a:lstStyle/>
        <a:p>
          <a:endParaRPr lang="en-US"/>
        </a:p>
      </dgm:t>
    </dgm:pt>
    <dgm:pt modelId="{470C8357-A44E-4B2D-A59E-4CD225F7927C}">
      <dgm:prSet/>
      <dgm:spPr/>
      <dgm:t>
        <a:bodyPr/>
        <a:lstStyle/>
        <a:p>
          <a:pPr>
            <a:defRPr cap="all"/>
          </a:pPr>
          <a:r>
            <a:rPr lang="en-US"/>
            <a:t>Process</a:t>
          </a:r>
        </a:p>
      </dgm:t>
    </dgm:pt>
    <dgm:pt modelId="{EA1C7F5C-3E6E-4DDB-B28C-5224A0860746}" type="parTrans" cxnId="{5C245C59-88C1-43B8-94E8-7E352A95C938}">
      <dgm:prSet/>
      <dgm:spPr/>
      <dgm:t>
        <a:bodyPr/>
        <a:lstStyle/>
        <a:p>
          <a:endParaRPr lang="en-US"/>
        </a:p>
      </dgm:t>
    </dgm:pt>
    <dgm:pt modelId="{BC8ABE7E-4D43-4D97-819B-24798CA95696}" type="sibTrans" cxnId="{5C245C59-88C1-43B8-94E8-7E352A95C938}">
      <dgm:prSet/>
      <dgm:spPr/>
      <dgm:t>
        <a:bodyPr/>
        <a:lstStyle/>
        <a:p>
          <a:endParaRPr lang="en-US"/>
        </a:p>
      </dgm:t>
    </dgm:pt>
    <dgm:pt modelId="{5F0FCD8D-1C84-423A-9FAB-C0F692FA1F44}">
      <dgm:prSet/>
      <dgm:spPr/>
      <dgm:t>
        <a:bodyPr/>
        <a:lstStyle/>
        <a:p>
          <a:pPr>
            <a:defRPr cap="all"/>
          </a:pPr>
          <a:r>
            <a:rPr lang="en-US"/>
            <a:t>Future Development</a:t>
          </a:r>
        </a:p>
      </dgm:t>
    </dgm:pt>
    <dgm:pt modelId="{82B488C9-E5E9-4FF4-AB6A-B7C70E781BB8}" type="parTrans" cxnId="{D265FD88-C8FE-4707-9E47-BC93769451B5}">
      <dgm:prSet/>
      <dgm:spPr/>
      <dgm:t>
        <a:bodyPr/>
        <a:lstStyle/>
        <a:p>
          <a:endParaRPr lang="en-US"/>
        </a:p>
      </dgm:t>
    </dgm:pt>
    <dgm:pt modelId="{49A0132C-A975-41BB-B5F3-26682ADD10D9}" type="sibTrans" cxnId="{D265FD88-C8FE-4707-9E47-BC93769451B5}">
      <dgm:prSet/>
      <dgm:spPr/>
      <dgm:t>
        <a:bodyPr/>
        <a:lstStyle/>
        <a:p>
          <a:endParaRPr lang="en-US"/>
        </a:p>
      </dgm:t>
    </dgm:pt>
    <dgm:pt modelId="{65C02DDC-A282-46A6-83BF-0968FE24F47F}">
      <dgm:prSet/>
      <dgm:spPr/>
      <dgm:t>
        <a:bodyPr/>
        <a:lstStyle/>
        <a:p>
          <a:pPr>
            <a:defRPr cap="all"/>
          </a:pPr>
          <a:r>
            <a:rPr lang="en-US"/>
            <a:t>Links</a:t>
          </a:r>
        </a:p>
      </dgm:t>
    </dgm:pt>
    <dgm:pt modelId="{DCF3A1DA-AC48-42BF-BF30-A94BB4B22603}" type="parTrans" cxnId="{0CF585D6-8BF0-4F58-8B1E-020D48B2AB2C}">
      <dgm:prSet/>
      <dgm:spPr/>
      <dgm:t>
        <a:bodyPr/>
        <a:lstStyle/>
        <a:p>
          <a:endParaRPr lang="en-US"/>
        </a:p>
      </dgm:t>
    </dgm:pt>
    <dgm:pt modelId="{F0FC9D3E-962A-43C3-8E00-53D717FBD753}" type="sibTrans" cxnId="{0CF585D6-8BF0-4F58-8B1E-020D48B2AB2C}">
      <dgm:prSet/>
      <dgm:spPr/>
      <dgm:t>
        <a:bodyPr/>
        <a:lstStyle/>
        <a:p>
          <a:endParaRPr lang="en-US"/>
        </a:p>
      </dgm:t>
    </dgm:pt>
    <dgm:pt modelId="{03594CF6-8C3C-44D6-A357-C4F140E01CB7}">
      <dgm:prSet/>
      <dgm:spPr/>
      <dgm:t>
        <a:bodyPr/>
        <a:lstStyle/>
        <a:p>
          <a:pPr>
            <a:defRPr cap="all"/>
          </a:pPr>
          <a:r>
            <a:rPr lang="en-US"/>
            <a:t>Questions</a:t>
          </a:r>
        </a:p>
      </dgm:t>
    </dgm:pt>
    <dgm:pt modelId="{5A4488AF-0C46-4E3D-89A1-B13A938632F3}" type="parTrans" cxnId="{7CC00FCD-E966-4F5B-B2A0-F1664EB631E5}">
      <dgm:prSet/>
      <dgm:spPr/>
      <dgm:t>
        <a:bodyPr/>
        <a:lstStyle/>
        <a:p>
          <a:endParaRPr lang="en-US"/>
        </a:p>
      </dgm:t>
    </dgm:pt>
    <dgm:pt modelId="{B465E460-B229-42FC-843F-C730FD6FB15C}" type="sibTrans" cxnId="{7CC00FCD-E966-4F5B-B2A0-F1664EB631E5}">
      <dgm:prSet/>
      <dgm:spPr/>
      <dgm:t>
        <a:bodyPr/>
        <a:lstStyle/>
        <a:p>
          <a:endParaRPr lang="en-US"/>
        </a:p>
      </dgm:t>
    </dgm:pt>
    <dgm:pt modelId="{B5625853-7E9D-40EA-AF34-A529C4C157F8}" type="pres">
      <dgm:prSet presAssocID="{106410D9-6EF9-4DB3-8B5E-6A89A46E65BE}" presName="root" presStyleCnt="0">
        <dgm:presLayoutVars>
          <dgm:dir/>
          <dgm:resizeHandles val="exact"/>
        </dgm:presLayoutVars>
      </dgm:prSet>
      <dgm:spPr/>
    </dgm:pt>
    <dgm:pt modelId="{D4188F1F-0C33-4D3A-B857-DCC442D5E35B}" type="pres">
      <dgm:prSet presAssocID="{1DBE04E8-4550-4B63-915A-5F2F6BD6D329}" presName="compNode" presStyleCnt="0"/>
      <dgm:spPr/>
    </dgm:pt>
    <dgm:pt modelId="{AF03FEB0-D2A3-4EE7-A60D-F3C61B59D56E}" type="pres">
      <dgm:prSet presAssocID="{1DBE04E8-4550-4B63-915A-5F2F6BD6D329}" presName="iconBgRect" presStyleLbl="bgShp" presStyleIdx="0" presStyleCnt="7"/>
      <dgm:spPr/>
    </dgm:pt>
    <dgm:pt modelId="{366F24DD-1791-4AD9-8718-249C7D9C5E3C}" type="pres">
      <dgm:prSet presAssocID="{1DBE04E8-4550-4B63-915A-5F2F6BD6D329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ke"/>
        </a:ext>
      </dgm:extLst>
    </dgm:pt>
    <dgm:pt modelId="{0355B5CC-AE58-41DB-9113-79787A8C6365}" type="pres">
      <dgm:prSet presAssocID="{1DBE04E8-4550-4B63-915A-5F2F6BD6D329}" presName="spaceRect" presStyleCnt="0"/>
      <dgm:spPr/>
    </dgm:pt>
    <dgm:pt modelId="{547B9F48-3436-4521-B495-544643A78B37}" type="pres">
      <dgm:prSet presAssocID="{1DBE04E8-4550-4B63-915A-5F2F6BD6D329}" presName="textRect" presStyleLbl="revTx" presStyleIdx="0" presStyleCnt="7">
        <dgm:presLayoutVars>
          <dgm:chMax val="1"/>
          <dgm:chPref val="1"/>
        </dgm:presLayoutVars>
      </dgm:prSet>
      <dgm:spPr/>
    </dgm:pt>
    <dgm:pt modelId="{8E8A29C0-B963-44BB-BD37-F8D5768EA923}" type="pres">
      <dgm:prSet presAssocID="{9271D2B6-FB5F-49C3-B389-A6A5771F7794}" presName="sibTrans" presStyleCnt="0"/>
      <dgm:spPr/>
    </dgm:pt>
    <dgm:pt modelId="{E7B5DAA1-4B18-4BDA-939A-6647BCBB4166}" type="pres">
      <dgm:prSet presAssocID="{6F3061E5-F0BC-43C4-B76A-87A702F35852}" presName="compNode" presStyleCnt="0"/>
      <dgm:spPr/>
    </dgm:pt>
    <dgm:pt modelId="{CDEF5C54-799B-4117-AB1E-870F5BA27EC9}" type="pres">
      <dgm:prSet presAssocID="{6F3061E5-F0BC-43C4-B76A-87A702F35852}" presName="iconBgRect" presStyleLbl="bgShp" presStyleIdx="1" presStyleCnt="7"/>
      <dgm:spPr/>
    </dgm:pt>
    <dgm:pt modelId="{70073F15-ADE8-4410-9A7B-D2F5E063D18F}" type="pres">
      <dgm:prSet presAssocID="{6F3061E5-F0BC-43C4-B76A-87A702F35852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B17194C0-437B-4D42-A3AE-B902E47A6C5C}" type="pres">
      <dgm:prSet presAssocID="{6F3061E5-F0BC-43C4-B76A-87A702F35852}" presName="spaceRect" presStyleCnt="0"/>
      <dgm:spPr/>
    </dgm:pt>
    <dgm:pt modelId="{FE3D7135-708E-42FF-A2EF-D465970C2325}" type="pres">
      <dgm:prSet presAssocID="{6F3061E5-F0BC-43C4-B76A-87A702F35852}" presName="textRect" presStyleLbl="revTx" presStyleIdx="1" presStyleCnt="7">
        <dgm:presLayoutVars>
          <dgm:chMax val="1"/>
          <dgm:chPref val="1"/>
        </dgm:presLayoutVars>
      </dgm:prSet>
      <dgm:spPr/>
    </dgm:pt>
    <dgm:pt modelId="{664F89DE-23F7-482E-8F71-BA5F2472DCEC}" type="pres">
      <dgm:prSet presAssocID="{9787AF64-2BE7-419D-B581-0D5B7AF33DCD}" presName="sibTrans" presStyleCnt="0"/>
      <dgm:spPr/>
    </dgm:pt>
    <dgm:pt modelId="{9D080F65-69AE-471F-A176-053FDC2824C6}" type="pres">
      <dgm:prSet presAssocID="{D0140D44-B78A-4F61-9715-C800D1B73438}" presName="compNode" presStyleCnt="0"/>
      <dgm:spPr/>
    </dgm:pt>
    <dgm:pt modelId="{1E66DDE4-36DB-4128-A806-976D8BDA59BA}" type="pres">
      <dgm:prSet presAssocID="{D0140D44-B78A-4F61-9715-C800D1B73438}" presName="iconBgRect" presStyleLbl="bgShp" presStyleIdx="2" presStyleCnt="7"/>
      <dgm:spPr/>
    </dgm:pt>
    <dgm:pt modelId="{C027B083-F5E7-471A-9EC7-889ABBEA6231}" type="pres">
      <dgm:prSet presAssocID="{D0140D44-B78A-4F61-9715-C800D1B73438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lbum"/>
        </a:ext>
      </dgm:extLst>
    </dgm:pt>
    <dgm:pt modelId="{DFF6EF65-64C0-4F4F-BE8E-B0859EDF8ADF}" type="pres">
      <dgm:prSet presAssocID="{D0140D44-B78A-4F61-9715-C800D1B73438}" presName="spaceRect" presStyleCnt="0"/>
      <dgm:spPr/>
    </dgm:pt>
    <dgm:pt modelId="{2C487354-2E6B-490E-810A-765842D826DB}" type="pres">
      <dgm:prSet presAssocID="{D0140D44-B78A-4F61-9715-C800D1B73438}" presName="textRect" presStyleLbl="revTx" presStyleIdx="2" presStyleCnt="7">
        <dgm:presLayoutVars>
          <dgm:chMax val="1"/>
          <dgm:chPref val="1"/>
        </dgm:presLayoutVars>
      </dgm:prSet>
      <dgm:spPr/>
    </dgm:pt>
    <dgm:pt modelId="{3F9062F7-9C69-4F38-8915-4BF11BC17A0F}" type="pres">
      <dgm:prSet presAssocID="{15A25608-FAB0-4BB0-A8BF-770A65A94393}" presName="sibTrans" presStyleCnt="0"/>
      <dgm:spPr/>
    </dgm:pt>
    <dgm:pt modelId="{E3EB3AB6-38D5-47C8-8905-4B50A01812F5}" type="pres">
      <dgm:prSet presAssocID="{470C8357-A44E-4B2D-A59E-4CD225F7927C}" presName="compNode" presStyleCnt="0"/>
      <dgm:spPr/>
    </dgm:pt>
    <dgm:pt modelId="{AF5BC8AD-B5DB-44FD-8418-F11400B14B51}" type="pres">
      <dgm:prSet presAssocID="{470C8357-A44E-4B2D-A59E-4CD225F7927C}" presName="iconBgRect" presStyleLbl="bgShp" presStyleIdx="3" presStyleCnt="7"/>
      <dgm:spPr/>
    </dgm:pt>
    <dgm:pt modelId="{A63DD857-6496-4C09-BD5C-173E3FD7A5A0}" type="pres">
      <dgm:prSet presAssocID="{470C8357-A44E-4B2D-A59E-4CD225F7927C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sign"/>
        </a:ext>
      </dgm:extLst>
    </dgm:pt>
    <dgm:pt modelId="{00871622-B978-4040-95D3-A3D9A0B41798}" type="pres">
      <dgm:prSet presAssocID="{470C8357-A44E-4B2D-A59E-4CD225F7927C}" presName="spaceRect" presStyleCnt="0"/>
      <dgm:spPr/>
    </dgm:pt>
    <dgm:pt modelId="{CA91993A-24B0-4A83-85F4-EE4567AD2FC4}" type="pres">
      <dgm:prSet presAssocID="{470C8357-A44E-4B2D-A59E-4CD225F7927C}" presName="textRect" presStyleLbl="revTx" presStyleIdx="3" presStyleCnt="7">
        <dgm:presLayoutVars>
          <dgm:chMax val="1"/>
          <dgm:chPref val="1"/>
        </dgm:presLayoutVars>
      </dgm:prSet>
      <dgm:spPr/>
    </dgm:pt>
    <dgm:pt modelId="{9E4B0E6B-FB4E-49D4-B6A0-4113160FC26B}" type="pres">
      <dgm:prSet presAssocID="{BC8ABE7E-4D43-4D97-819B-24798CA95696}" presName="sibTrans" presStyleCnt="0"/>
      <dgm:spPr/>
    </dgm:pt>
    <dgm:pt modelId="{44B7DDB0-680E-481F-B7B7-2A11B17172B0}" type="pres">
      <dgm:prSet presAssocID="{5F0FCD8D-1C84-423A-9FAB-C0F692FA1F44}" presName="compNode" presStyleCnt="0"/>
      <dgm:spPr/>
    </dgm:pt>
    <dgm:pt modelId="{B29A5D2B-2FD0-4AB3-AABF-D47B2D3279BA}" type="pres">
      <dgm:prSet presAssocID="{5F0FCD8D-1C84-423A-9FAB-C0F692FA1F44}" presName="iconBgRect" presStyleLbl="bgShp" presStyleIdx="4" presStyleCnt="7"/>
      <dgm:spPr/>
    </dgm:pt>
    <dgm:pt modelId="{7F38ADDA-E639-45EA-8254-B2C854FC21BF}" type="pres">
      <dgm:prSet presAssocID="{5F0FCD8D-1C84-423A-9FAB-C0F692FA1F44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story"/>
        </a:ext>
      </dgm:extLst>
    </dgm:pt>
    <dgm:pt modelId="{E1D60F8A-FAD9-4D43-ADAB-2DB93BFA27DE}" type="pres">
      <dgm:prSet presAssocID="{5F0FCD8D-1C84-423A-9FAB-C0F692FA1F44}" presName="spaceRect" presStyleCnt="0"/>
      <dgm:spPr/>
    </dgm:pt>
    <dgm:pt modelId="{044B05BC-6F76-44E1-93AC-A9454A559B39}" type="pres">
      <dgm:prSet presAssocID="{5F0FCD8D-1C84-423A-9FAB-C0F692FA1F44}" presName="textRect" presStyleLbl="revTx" presStyleIdx="4" presStyleCnt="7">
        <dgm:presLayoutVars>
          <dgm:chMax val="1"/>
          <dgm:chPref val="1"/>
        </dgm:presLayoutVars>
      </dgm:prSet>
      <dgm:spPr/>
    </dgm:pt>
    <dgm:pt modelId="{123AB2E4-AB41-4094-9FA6-253E000AD652}" type="pres">
      <dgm:prSet presAssocID="{49A0132C-A975-41BB-B5F3-26682ADD10D9}" presName="sibTrans" presStyleCnt="0"/>
      <dgm:spPr/>
    </dgm:pt>
    <dgm:pt modelId="{00B79BBC-AA1B-42E6-A26E-BDE6223B0E47}" type="pres">
      <dgm:prSet presAssocID="{65C02DDC-A282-46A6-83BF-0968FE24F47F}" presName="compNode" presStyleCnt="0"/>
      <dgm:spPr/>
    </dgm:pt>
    <dgm:pt modelId="{02D5FCEE-F978-4D8F-969C-42F8C7E57F42}" type="pres">
      <dgm:prSet presAssocID="{65C02DDC-A282-46A6-83BF-0968FE24F47F}" presName="iconBgRect" presStyleLbl="bgShp" presStyleIdx="5" presStyleCnt="7"/>
      <dgm:spPr/>
    </dgm:pt>
    <dgm:pt modelId="{D027A2D9-0A11-41E9-9CD8-ADC565BED7B5}" type="pres">
      <dgm:prSet presAssocID="{65C02DDC-A282-46A6-83BF-0968FE24F47F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nk"/>
        </a:ext>
      </dgm:extLst>
    </dgm:pt>
    <dgm:pt modelId="{D4A7F6CB-A3C9-453C-859F-EE72F4D6824C}" type="pres">
      <dgm:prSet presAssocID="{65C02DDC-A282-46A6-83BF-0968FE24F47F}" presName="spaceRect" presStyleCnt="0"/>
      <dgm:spPr/>
    </dgm:pt>
    <dgm:pt modelId="{771CAF18-4D0C-4574-BE79-12E6FA072A6B}" type="pres">
      <dgm:prSet presAssocID="{65C02DDC-A282-46A6-83BF-0968FE24F47F}" presName="textRect" presStyleLbl="revTx" presStyleIdx="5" presStyleCnt="7">
        <dgm:presLayoutVars>
          <dgm:chMax val="1"/>
          <dgm:chPref val="1"/>
        </dgm:presLayoutVars>
      </dgm:prSet>
      <dgm:spPr/>
    </dgm:pt>
    <dgm:pt modelId="{2F804838-BA6A-44FE-B788-FE38C0E8438A}" type="pres">
      <dgm:prSet presAssocID="{F0FC9D3E-962A-43C3-8E00-53D717FBD753}" presName="sibTrans" presStyleCnt="0"/>
      <dgm:spPr/>
    </dgm:pt>
    <dgm:pt modelId="{E4D76D7E-497B-49F1-894C-9AA59794A4E1}" type="pres">
      <dgm:prSet presAssocID="{03594CF6-8C3C-44D6-A357-C4F140E01CB7}" presName="compNode" presStyleCnt="0"/>
      <dgm:spPr/>
    </dgm:pt>
    <dgm:pt modelId="{363AE795-66BC-4A87-92EC-D95C34802352}" type="pres">
      <dgm:prSet presAssocID="{03594CF6-8C3C-44D6-A357-C4F140E01CB7}" presName="iconBgRect" presStyleLbl="bgShp" presStyleIdx="6" presStyleCnt="7"/>
      <dgm:spPr/>
    </dgm:pt>
    <dgm:pt modelId="{B9EDA750-B081-45CA-BBA6-69709BAA6F05}" type="pres">
      <dgm:prSet presAssocID="{03594CF6-8C3C-44D6-A357-C4F140E01CB7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lp"/>
        </a:ext>
      </dgm:extLst>
    </dgm:pt>
    <dgm:pt modelId="{225D2538-B469-4427-A8A1-8C89E4C55007}" type="pres">
      <dgm:prSet presAssocID="{03594CF6-8C3C-44D6-A357-C4F140E01CB7}" presName="spaceRect" presStyleCnt="0"/>
      <dgm:spPr/>
    </dgm:pt>
    <dgm:pt modelId="{EED8CE13-59D2-4C5B-A613-51C4D88CD1AD}" type="pres">
      <dgm:prSet presAssocID="{03594CF6-8C3C-44D6-A357-C4F140E01CB7}" presName="textRect" presStyleLbl="revTx" presStyleIdx="6" presStyleCnt="7">
        <dgm:presLayoutVars>
          <dgm:chMax val="1"/>
          <dgm:chPref val="1"/>
        </dgm:presLayoutVars>
      </dgm:prSet>
      <dgm:spPr/>
    </dgm:pt>
  </dgm:ptLst>
  <dgm:cxnLst>
    <dgm:cxn modelId="{AC270C1D-05A5-4CAF-973C-B0A487A352EE}" type="presOf" srcId="{5F0FCD8D-1C84-423A-9FAB-C0F692FA1F44}" destId="{044B05BC-6F76-44E1-93AC-A9454A559B39}" srcOrd="0" destOrd="0" presId="urn:microsoft.com/office/officeart/2018/5/layout/IconCircleLabelList"/>
    <dgm:cxn modelId="{123F2628-616B-4C07-BAF7-1697DD4EC386}" type="presOf" srcId="{106410D9-6EF9-4DB3-8B5E-6A89A46E65BE}" destId="{B5625853-7E9D-40EA-AF34-A529C4C157F8}" srcOrd="0" destOrd="0" presId="urn:microsoft.com/office/officeart/2018/5/layout/IconCircleLabelList"/>
    <dgm:cxn modelId="{C23FB12B-1F3C-4CEC-93D3-15A4FD0C48C3}" srcId="{106410D9-6EF9-4DB3-8B5E-6A89A46E65BE}" destId="{D0140D44-B78A-4F61-9715-C800D1B73438}" srcOrd="2" destOrd="0" parTransId="{962CAA17-CCAD-4E4A-8A63-0DDFC0318BAC}" sibTransId="{15A25608-FAB0-4BB0-A8BF-770A65A94393}"/>
    <dgm:cxn modelId="{AC297B35-CECC-4D44-98B1-4DF1D7918685}" type="presOf" srcId="{470C8357-A44E-4B2D-A59E-4CD225F7927C}" destId="{CA91993A-24B0-4A83-85F4-EE4567AD2FC4}" srcOrd="0" destOrd="0" presId="urn:microsoft.com/office/officeart/2018/5/layout/IconCircleLabelList"/>
    <dgm:cxn modelId="{6B671E3D-8393-4C77-B592-D40F7FB208DD}" srcId="{106410D9-6EF9-4DB3-8B5E-6A89A46E65BE}" destId="{6F3061E5-F0BC-43C4-B76A-87A702F35852}" srcOrd="1" destOrd="0" parTransId="{0F485984-BD63-4D8A-85E9-188E47C38A1C}" sibTransId="{9787AF64-2BE7-419D-B581-0D5B7AF33DCD}"/>
    <dgm:cxn modelId="{CD59473F-BAB7-41EB-ADA1-E36C967ACE41}" type="presOf" srcId="{03594CF6-8C3C-44D6-A357-C4F140E01CB7}" destId="{EED8CE13-59D2-4C5B-A613-51C4D88CD1AD}" srcOrd="0" destOrd="0" presId="urn:microsoft.com/office/officeart/2018/5/layout/IconCircleLabelList"/>
    <dgm:cxn modelId="{AD298E42-0ADA-460E-824C-DF245D7B8DF9}" type="presOf" srcId="{65C02DDC-A282-46A6-83BF-0968FE24F47F}" destId="{771CAF18-4D0C-4574-BE79-12E6FA072A6B}" srcOrd="0" destOrd="0" presId="urn:microsoft.com/office/officeart/2018/5/layout/IconCircleLabelList"/>
    <dgm:cxn modelId="{39C42A49-D747-495E-A8F4-A1ACB92FCEC2}" type="presOf" srcId="{1DBE04E8-4550-4B63-915A-5F2F6BD6D329}" destId="{547B9F48-3436-4521-B495-544643A78B37}" srcOrd="0" destOrd="0" presId="urn:microsoft.com/office/officeart/2018/5/layout/IconCircleLabelList"/>
    <dgm:cxn modelId="{5C245C59-88C1-43B8-94E8-7E352A95C938}" srcId="{106410D9-6EF9-4DB3-8B5E-6A89A46E65BE}" destId="{470C8357-A44E-4B2D-A59E-4CD225F7927C}" srcOrd="3" destOrd="0" parTransId="{EA1C7F5C-3E6E-4DDB-B28C-5224A0860746}" sibTransId="{BC8ABE7E-4D43-4D97-819B-24798CA95696}"/>
    <dgm:cxn modelId="{D265FD88-C8FE-4707-9E47-BC93769451B5}" srcId="{106410D9-6EF9-4DB3-8B5E-6A89A46E65BE}" destId="{5F0FCD8D-1C84-423A-9FAB-C0F692FA1F44}" srcOrd="4" destOrd="0" parTransId="{82B488C9-E5E9-4FF4-AB6A-B7C70E781BB8}" sibTransId="{49A0132C-A975-41BB-B5F3-26682ADD10D9}"/>
    <dgm:cxn modelId="{CD2F749E-E67C-4EFC-A565-52FDFB7CE440}" type="presOf" srcId="{D0140D44-B78A-4F61-9715-C800D1B73438}" destId="{2C487354-2E6B-490E-810A-765842D826DB}" srcOrd="0" destOrd="0" presId="urn:microsoft.com/office/officeart/2018/5/layout/IconCircleLabelList"/>
    <dgm:cxn modelId="{EFA106BC-EBEF-42A5-98A3-371F418020DE}" srcId="{106410D9-6EF9-4DB3-8B5E-6A89A46E65BE}" destId="{1DBE04E8-4550-4B63-915A-5F2F6BD6D329}" srcOrd="0" destOrd="0" parTransId="{F79EC86F-CFED-4AB1-858C-C6802E315831}" sibTransId="{9271D2B6-FB5F-49C3-B389-A6A5771F7794}"/>
    <dgm:cxn modelId="{7CC00FCD-E966-4F5B-B2A0-F1664EB631E5}" srcId="{106410D9-6EF9-4DB3-8B5E-6A89A46E65BE}" destId="{03594CF6-8C3C-44D6-A357-C4F140E01CB7}" srcOrd="6" destOrd="0" parTransId="{5A4488AF-0C46-4E3D-89A1-B13A938632F3}" sibTransId="{B465E460-B229-42FC-843F-C730FD6FB15C}"/>
    <dgm:cxn modelId="{0CF585D6-8BF0-4F58-8B1E-020D48B2AB2C}" srcId="{106410D9-6EF9-4DB3-8B5E-6A89A46E65BE}" destId="{65C02DDC-A282-46A6-83BF-0968FE24F47F}" srcOrd="5" destOrd="0" parTransId="{DCF3A1DA-AC48-42BF-BF30-A94BB4B22603}" sibTransId="{F0FC9D3E-962A-43C3-8E00-53D717FBD753}"/>
    <dgm:cxn modelId="{82FFA8E9-0E6B-4665-BDAB-20D6ED19C275}" type="presOf" srcId="{6F3061E5-F0BC-43C4-B76A-87A702F35852}" destId="{FE3D7135-708E-42FF-A2EF-D465970C2325}" srcOrd="0" destOrd="0" presId="urn:microsoft.com/office/officeart/2018/5/layout/IconCircleLabelList"/>
    <dgm:cxn modelId="{A73AC1D6-FCD8-41DE-AD42-1FBA5BAD19CF}" type="presParOf" srcId="{B5625853-7E9D-40EA-AF34-A529C4C157F8}" destId="{D4188F1F-0C33-4D3A-B857-DCC442D5E35B}" srcOrd="0" destOrd="0" presId="urn:microsoft.com/office/officeart/2018/5/layout/IconCircleLabelList"/>
    <dgm:cxn modelId="{D90967C6-95D3-486A-A079-65BB90928EEC}" type="presParOf" srcId="{D4188F1F-0C33-4D3A-B857-DCC442D5E35B}" destId="{AF03FEB0-D2A3-4EE7-A60D-F3C61B59D56E}" srcOrd="0" destOrd="0" presId="urn:microsoft.com/office/officeart/2018/5/layout/IconCircleLabelList"/>
    <dgm:cxn modelId="{F29A8F68-A32E-4071-8985-760E94E03766}" type="presParOf" srcId="{D4188F1F-0C33-4D3A-B857-DCC442D5E35B}" destId="{366F24DD-1791-4AD9-8718-249C7D9C5E3C}" srcOrd="1" destOrd="0" presId="urn:microsoft.com/office/officeart/2018/5/layout/IconCircleLabelList"/>
    <dgm:cxn modelId="{DA2093CC-E324-4A40-9CA0-79FAFC5AA389}" type="presParOf" srcId="{D4188F1F-0C33-4D3A-B857-DCC442D5E35B}" destId="{0355B5CC-AE58-41DB-9113-79787A8C6365}" srcOrd="2" destOrd="0" presId="urn:microsoft.com/office/officeart/2018/5/layout/IconCircleLabelList"/>
    <dgm:cxn modelId="{09CF626D-E500-4BEE-9EE4-75D24959934A}" type="presParOf" srcId="{D4188F1F-0C33-4D3A-B857-DCC442D5E35B}" destId="{547B9F48-3436-4521-B495-544643A78B37}" srcOrd="3" destOrd="0" presId="urn:microsoft.com/office/officeart/2018/5/layout/IconCircleLabelList"/>
    <dgm:cxn modelId="{AE1E8E86-472C-433F-95F8-44689D918084}" type="presParOf" srcId="{B5625853-7E9D-40EA-AF34-A529C4C157F8}" destId="{8E8A29C0-B963-44BB-BD37-F8D5768EA923}" srcOrd="1" destOrd="0" presId="urn:microsoft.com/office/officeart/2018/5/layout/IconCircleLabelList"/>
    <dgm:cxn modelId="{B3354ACA-0896-444B-B46D-EB4393B1CB92}" type="presParOf" srcId="{B5625853-7E9D-40EA-AF34-A529C4C157F8}" destId="{E7B5DAA1-4B18-4BDA-939A-6647BCBB4166}" srcOrd="2" destOrd="0" presId="urn:microsoft.com/office/officeart/2018/5/layout/IconCircleLabelList"/>
    <dgm:cxn modelId="{252AE4E4-DF02-45DB-B320-1C4742445045}" type="presParOf" srcId="{E7B5DAA1-4B18-4BDA-939A-6647BCBB4166}" destId="{CDEF5C54-799B-4117-AB1E-870F5BA27EC9}" srcOrd="0" destOrd="0" presId="urn:microsoft.com/office/officeart/2018/5/layout/IconCircleLabelList"/>
    <dgm:cxn modelId="{66131B83-3834-40DB-9AD5-E24B83FEE9C3}" type="presParOf" srcId="{E7B5DAA1-4B18-4BDA-939A-6647BCBB4166}" destId="{70073F15-ADE8-4410-9A7B-D2F5E063D18F}" srcOrd="1" destOrd="0" presId="urn:microsoft.com/office/officeart/2018/5/layout/IconCircleLabelList"/>
    <dgm:cxn modelId="{A72D7344-F35A-4DC4-AD48-78FEC116BC78}" type="presParOf" srcId="{E7B5DAA1-4B18-4BDA-939A-6647BCBB4166}" destId="{B17194C0-437B-4D42-A3AE-B902E47A6C5C}" srcOrd="2" destOrd="0" presId="urn:microsoft.com/office/officeart/2018/5/layout/IconCircleLabelList"/>
    <dgm:cxn modelId="{BB56CDC4-B203-45CF-8422-23A327063AFD}" type="presParOf" srcId="{E7B5DAA1-4B18-4BDA-939A-6647BCBB4166}" destId="{FE3D7135-708E-42FF-A2EF-D465970C2325}" srcOrd="3" destOrd="0" presId="urn:microsoft.com/office/officeart/2018/5/layout/IconCircleLabelList"/>
    <dgm:cxn modelId="{173BE26A-0608-4906-97A8-880DCE2ADEBD}" type="presParOf" srcId="{B5625853-7E9D-40EA-AF34-A529C4C157F8}" destId="{664F89DE-23F7-482E-8F71-BA5F2472DCEC}" srcOrd="3" destOrd="0" presId="urn:microsoft.com/office/officeart/2018/5/layout/IconCircleLabelList"/>
    <dgm:cxn modelId="{B4DC2261-45AF-464D-ACCB-A7DBE03ECE69}" type="presParOf" srcId="{B5625853-7E9D-40EA-AF34-A529C4C157F8}" destId="{9D080F65-69AE-471F-A176-053FDC2824C6}" srcOrd="4" destOrd="0" presId="urn:microsoft.com/office/officeart/2018/5/layout/IconCircleLabelList"/>
    <dgm:cxn modelId="{A0C01AEC-F2D1-42A2-A3F7-DC9648E2F7BD}" type="presParOf" srcId="{9D080F65-69AE-471F-A176-053FDC2824C6}" destId="{1E66DDE4-36DB-4128-A806-976D8BDA59BA}" srcOrd="0" destOrd="0" presId="urn:microsoft.com/office/officeart/2018/5/layout/IconCircleLabelList"/>
    <dgm:cxn modelId="{33010ED0-3DFE-4712-A8B5-9C7424734298}" type="presParOf" srcId="{9D080F65-69AE-471F-A176-053FDC2824C6}" destId="{C027B083-F5E7-471A-9EC7-889ABBEA6231}" srcOrd="1" destOrd="0" presId="urn:microsoft.com/office/officeart/2018/5/layout/IconCircleLabelList"/>
    <dgm:cxn modelId="{80F3C9F0-0B9F-42D0-A947-EEF6C761B79C}" type="presParOf" srcId="{9D080F65-69AE-471F-A176-053FDC2824C6}" destId="{DFF6EF65-64C0-4F4F-BE8E-B0859EDF8ADF}" srcOrd="2" destOrd="0" presId="urn:microsoft.com/office/officeart/2018/5/layout/IconCircleLabelList"/>
    <dgm:cxn modelId="{671CF77C-C564-460F-B220-BA42C870A0F8}" type="presParOf" srcId="{9D080F65-69AE-471F-A176-053FDC2824C6}" destId="{2C487354-2E6B-490E-810A-765842D826DB}" srcOrd="3" destOrd="0" presId="urn:microsoft.com/office/officeart/2018/5/layout/IconCircleLabelList"/>
    <dgm:cxn modelId="{17B66B06-FB0A-4F4B-A48A-F5F66B7CD45A}" type="presParOf" srcId="{B5625853-7E9D-40EA-AF34-A529C4C157F8}" destId="{3F9062F7-9C69-4F38-8915-4BF11BC17A0F}" srcOrd="5" destOrd="0" presId="urn:microsoft.com/office/officeart/2018/5/layout/IconCircleLabelList"/>
    <dgm:cxn modelId="{BE006B49-018A-4010-B659-D51378B4E4C1}" type="presParOf" srcId="{B5625853-7E9D-40EA-AF34-A529C4C157F8}" destId="{E3EB3AB6-38D5-47C8-8905-4B50A01812F5}" srcOrd="6" destOrd="0" presId="urn:microsoft.com/office/officeart/2018/5/layout/IconCircleLabelList"/>
    <dgm:cxn modelId="{DC99B1AF-B1F7-4AC3-AD8F-CDF35FC7EE51}" type="presParOf" srcId="{E3EB3AB6-38D5-47C8-8905-4B50A01812F5}" destId="{AF5BC8AD-B5DB-44FD-8418-F11400B14B51}" srcOrd="0" destOrd="0" presId="urn:microsoft.com/office/officeart/2018/5/layout/IconCircleLabelList"/>
    <dgm:cxn modelId="{E7122AC6-8962-4314-9F78-C46E18180E4C}" type="presParOf" srcId="{E3EB3AB6-38D5-47C8-8905-4B50A01812F5}" destId="{A63DD857-6496-4C09-BD5C-173E3FD7A5A0}" srcOrd="1" destOrd="0" presId="urn:microsoft.com/office/officeart/2018/5/layout/IconCircleLabelList"/>
    <dgm:cxn modelId="{094161AF-5C57-44EA-A574-0B9EB0208785}" type="presParOf" srcId="{E3EB3AB6-38D5-47C8-8905-4B50A01812F5}" destId="{00871622-B978-4040-95D3-A3D9A0B41798}" srcOrd="2" destOrd="0" presId="urn:microsoft.com/office/officeart/2018/5/layout/IconCircleLabelList"/>
    <dgm:cxn modelId="{7442CB7C-6672-4A2A-B686-ECF104FBF97A}" type="presParOf" srcId="{E3EB3AB6-38D5-47C8-8905-4B50A01812F5}" destId="{CA91993A-24B0-4A83-85F4-EE4567AD2FC4}" srcOrd="3" destOrd="0" presId="urn:microsoft.com/office/officeart/2018/5/layout/IconCircleLabelList"/>
    <dgm:cxn modelId="{0A02F42C-D9B1-4B54-8F6B-A91E341F6A38}" type="presParOf" srcId="{B5625853-7E9D-40EA-AF34-A529C4C157F8}" destId="{9E4B0E6B-FB4E-49D4-B6A0-4113160FC26B}" srcOrd="7" destOrd="0" presId="urn:microsoft.com/office/officeart/2018/5/layout/IconCircleLabelList"/>
    <dgm:cxn modelId="{FD3F0635-9212-44A5-9257-5604D838378B}" type="presParOf" srcId="{B5625853-7E9D-40EA-AF34-A529C4C157F8}" destId="{44B7DDB0-680E-481F-B7B7-2A11B17172B0}" srcOrd="8" destOrd="0" presId="urn:microsoft.com/office/officeart/2018/5/layout/IconCircleLabelList"/>
    <dgm:cxn modelId="{107EC9EF-0C7F-43D2-BE16-6695651FE3C9}" type="presParOf" srcId="{44B7DDB0-680E-481F-B7B7-2A11B17172B0}" destId="{B29A5D2B-2FD0-4AB3-AABF-D47B2D3279BA}" srcOrd="0" destOrd="0" presId="urn:microsoft.com/office/officeart/2018/5/layout/IconCircleLabelList"/>
    <dgm:cxn modelId="{482D18C6-F266-425B-90DE-C4A3C6E8BFA7}" type="presParOf" srcId="{44B7DDB0-680E-481F-B7B7-2A11B17172B0}" destId="{7F38ADDA-E639-45EA-8254-B2C854FC21BF}" srcOrd="1" destOrd="0" presId="urn:microsoft.com/office/officeart/2018/5/layout/IconCircleLabelList"/>
    <dgm:cxn modelId="{B4584CB5-988D-4918-83E0-3B1CA12DD201}" type="presParOf" srcId="{44B7DDB0-680E-481F-B7B7-2A11B17172B0}" destId="{E1D60F8A-FAD9-4D43-ADAB-2DB93BFA27DE}" srcOrd="2" destOrd="0" presId="urn:microsoft.com/office/officeart/2018/5/layout/IconCircleLabelList"/>
    <dgm:cxn modelId="{918C40A4-ED3D-4452-836E-EB53241FAA7E}" type="presParOf" srcId="{44B7DDB0-680E-481F-B7B7-2A11B17172B0}" destId="{044B05BC-6F76-44E1-93AC-A9454A559B39}" srcOrd="3" destOrd="0" presId="urn:microsoft.com/office/officeart/2018/5/layout/IconCircleLabelList"/>
    <dgm:cxn modelId="{9C5E841E-5032-4F44-AE33-1BCE6375E9E2}" type="presParOf" srcId="{B5625853-7E9D-40EA-AF34-A529C4C157F8}" destId="{123AB2E4-AB41-4094-9FA6-253E000AD652}" srcOrd="9" destOrd="0" presId="urn:microsoft.com/office/officeart/2018/5/layout/IconCircleLabelList"/>
    <dgm:cxn modelId="{301E0CE0-DAD9-4FE5-A87D-1664B184A598}" type="presParOf" srcId="{B5625853-7E9D-40EA-AF34-A529C4C157F8}" destId="{00B79BBC-AA1B-42E6-A26E-BDE6223B0E47}" srcOrd="10" destOrd="0" presId="urn:microsoft.com/office/officeart/2018/5/layout/IconCircleLabelList"/>
    <dgm:cxn modelId="{13B41EC1-1DCB-4095-AFC2-621819974E5A}" type="presParOf" srcId="{00B79BBC-AA1B-42E6-A26E-BDE6223B0E47}" destId="{02D5FCEE-F978-4D8F-969C-42F8C7E57F42}" srcOrd="0" destOrd="0" presId="urn:microsoft.com/office/officeart/2018/5/layout/IconCircleLabelList"/>
    <dgm:cxn modelId="{366D0C7E-CC3E-4FC6-99C9-8543CC13437E}" type="presParOf" srcId="{00B79BBC-AA1B-42E6-A26E-BDE6223B0E47}" destId="{D027A2D9-0A11-41E9-9CD8-ADC565BED7B5}" srcOrd="1" destOrd="0" presId="urn:microsoft.com/office/officeart/2018/5/layout/IconCircleLabelList"/>
    <dgm:cxn modelId="{4FEBED2A-942C-4544-AA35-9F4518DF46BF}" type="presParOf" srcId="{00B79BBC-AA1B-42E6-A26E-BDE6223B0E47}" destId="{D4A7F6CB-A3C9-453C-859F-EE72F4D6824C}" srcOrd="2" destOrd="0" presId="urn:microsoft.com/office/officeart/2018/5/layout/IconCircleLabelList"/>
    <dgm:cxn modelId="{847DE5E5-2C2C-4D9C-B9DB-B65D0C71EF16}" type="presParOf" srcId="{00B79BBC-AA1B-42E6-A26E-BDE6223B0E47}" destId="{771CAF18-4D0C-4574-BE79-12E6FA072A6B}" srcOrd="3" destOrd="0" presId="urn:microsoft.com/office/officeart/2018/5/layout/IconCircleLabelList"/>
    <dgm:cxn modelId="{729BB8F5-9305-4F09-9A1E-F5ED983C6BCE}" type="presParOf" srcId="{B5625853-7E9D-40EA-AF34-A529C4C157F8}" destId="{2F804838-BA6A-44FE-B788-FE38C0E8438A}" srcOrd="11" destOrd="0" presId="urn:microsoft.com/office/officeart/2018/5/layout/IconCircleLabelList"/>
    <dgm:cxn modelId="{B0FA8B6E-0211-46D7-B3A4-C64F1E68BDBB}" type="presParOf" srcId="{B5625853-7E9D-40EA-AF34-A529C4C157F8}" destId="{E4D76D7E-497B-49F1-894C-9AA59794A4E1}" srcOrd="12" destOrd="0" presId="urn:microsoft.com/office/officeart/2018/5/layout/IconCircleLabelList"/>
    <dgm:cxn modelId="{98335385-ADA0-4616-856D-CAAA68CE0723}" type="presParOf" srcId="{E4D76D7E-497B-49F1-894C-9AA59794A4E1}" destId="{363AE795-66BC-4A87-92EC-D95C34802352}" srcOrd="0" destOrd="0" presId="urn:microsoft.com/office/officeart/2018/5/layout/IconCircleLabelList"/>
    <dgm:cxn modelId="{94F225A4-D005-4C43-A1AF-A9338D12B5BB}" type="presParOf" srcId="{E4D76D7E-497B-49F1-894C-9AA59794A4E1}" destId="{B9EDA750-B081-45CA-BBA6-69709BAA6F05}" srcOrd="1" destOrd="0" presId="urn:microsoft.com/office/officeart/2018/5/layout/IconCircleLabelList"/>
    <dgm:cxn modelId="{DA5B3133-78E6-4789-84C2-20C8B2B0C425}" type="presParOf" srcId="{E4D76D7E-497B-49F1-894C-9AA59794A4E1}" destId="{225D2538-B469-4427-A8A1-8C89E4C55007}" srcOrd="2" destOrd="0" presId="urn:microsoft.com/office/officeart/2018/5/layout/IconCircleLabelList"/>
    <dgm:cxn modelId="{E534E55F-3C6A-4DEE-BBA4-1DE93B949FCE}" type="presParOf" srcId="{E4D76D7E-497B-49F1-894C-9AA59794A4E1}" destId="{EED8CE13-59D2-4C5B-A613-51C4D88CD1AD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03FEB0-D2A3-4EE7-A60D-F3C61B59D56E}">
      <dsp:nvSpPr>
        <dsp:cNvPr id="0" name=""/>
        <dsp:cNvSpPr/>
      </dsp:nvSpPr>
      <dsp:spPr>
        <a:xfrm>
          <a:off x="266118" y="890719"/>
          <a:ext cx="831005" cy="83100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6F24DD-1791-4AD9-8718-249C7D9C5E3C}">
      <dsp:nvSpPr>
        <dsp:cNvPr id="0" name=""/>
        <dsp:cNvSpPr/>
      </dsp:nvSpPr>
      <dsp:spPr>
        <a:xfrm>
          <a:off x="443218" y="1067819"/>
          <a:ext cx="476806" cy="47680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7B9F48-3436-4521-B495-544643A78B37}">
      <dsp:nvSpPr>
        <dsp:cNvPr id="0" name=""/>
        <dsp:cNvSpPr/>
      </dsp:nvSpPr>
      <dsp:spPr>
        <a:xfrm>
          <a:off x="469" y="1980563"/>
          <a:ext cx="1362304" cy="5449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Introduction</a:t>
          </a:r>
        </a:p>
      </dsp:txBody>
      <dsp:txXfrm>
        <a:off x="469" y="1980563"/>
        <a:ext cx="1362304" cy="544921"/>
      </dsp:txXfrm>
    </dsp:sp>
    <dsp:sp modelId="{CDEF5C54-799B-4117-AB1E-870F5BA27EC9}">
      <dsp:nvSpPr>
        <dsp:cNvPr id="0" name=""/>
        <dsp:cNvSpPr/>
      </dsp:nvSpPr>
      <dsp:spPr>
        <a:xfrm>
          <a:off x="1866826" y="890719"/>
          <a:ext cx="831005" cy="83100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073F15-ADE8-4410-9A7B-D2F5E063D18F}">
      <dsp:nvSpPr>
        <dsp:cNvPr id="0" name=""/>
        <dsp:cNvSpPr/>
      </dsp:nvSpPr>
      <dsp:spPr>
        <a:xfrm>
          <a:off x="2043926" y="1067819"/>
          <a:ext cx="476806" cy="47680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3D7135-708E-42FF-A2EF-D465970C2325}">
      <dsp:nvSpPr>
        <dsp:cNvPr id="0" name=""/>
        <dsp:cNvSpPr/>
      </dsp:nvSpPr>
      <dsp:spPr>
        <a:xfrm>
          <a:off x="1601177" y="1980563"/>
          <a:ext cx="1362304" cy="5449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Concept</a:t>
          </a:r>
        </a:p>
      </dsp:txBody>
      <dsp:txXfrm>
        <a:off x="1601177" y="1980563"/>
        <a:ext cx="1362304" cy="544921"/>
      </dsp:txXfrm>
    </dsp:sp>
    <dsp:sp modelId="{1E66DDE4-36DB-4128-A806-976D8BDA59BA}">
      <dsp:nvSpPr>
        <dsp:cNvPr id="0" name=""/>
        <dsp:cNvSpPr/>
      </dsp:nvSpPr>
      <dsp:spPr>
        <a:xfrm>
          <a:off x="3467534" y="890719"/>
          <a:ext cx="831005" cy="83100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27B083-F5E7-471A-9EC7-889ABBEA6231}">
      <dsp:nvSpPr>
        <dsp:cNvPr id="0" name=""/>
        <dsp:cNvSpPr/>
      </dsp:nvSpPr>
      <dsp:spPr>
        <a:xfrm>
          <a:off x="3644634" y="1067819"/>
          <a:ext cx="476806" cy="47680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487354-2E6B-490E-810A-765842D826DB}">
      <dsp:nvSpPr>
        <dsp:cNvPr id="0" name=""/>
        <dsp:cNvSpPr/>
      </dsp:nvSpPr>
      <dsp:spPr>
        <a:xfrm>
          <a:off x="3201885" y="1980563"/>
          <a:ext cx="1362304" cy="5449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Demo</a:t>
          </a:r>
        </a:p>
      </dsp:txBody>
      <dsp:txXfrm>
        <a:off x="3201885" y="1980563"/>
        <a:ext cx="1362304" cy="544921"/>
      </dsp:txXfrm>
    </dsp:sp>
    <dsp:sp modelId="{AF5BC8AD-B5DB-44FD-8418-F11400B14B51}">
      <dsp:nvSpPr>
        <dsp:cNvPr id="0" name=""/>
        <dsp:cNvSpPr/>
      </dsp:nvSpPr>
      <dsp:spPr>
        <a:xfrm>
          <a:off x="5068242" y="890719"/>
          <a:ext cx="831005" cy="83100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3DD857-6496-4C09-BD5C-173E3FD7A5A0}">
      <dsp:nvSpPr>
        <dsp:cNvPr id="0" name=""/>
        <dsp:cNvSpPr/>
      </dsp:nvSpPr>
      <dsp:spPr>
        <a:xfrm>
          <a:off x="5245342" y="1067819"/>
          <a:ext cx="476806" cy="47680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91993A-24B0-4A83-85F4-EE4567AD2FC4}">
      <dsp:nvSpPr>
        <dsp:cNvPr id="0" name=""/>
        <dsp:cNvSpPr/>
      </dsp:nvSpPr>
      <dsp:spPr>
        <a:xfrm>
          <a:off x="4802593" y="1980563"/>
          <a:ext cx="1362304" cy="5449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Process</a:t>
          </a:r>
        </a:p>
      </dsp:txBody>
      <dsp:txXfrm>
        <a:off x="4802593" y="1980563"/>
        <a:ext cx="1362304" cy="544921"/>
      </dsp:txXfrm>
    </dsp:sp>
    <dsp:sp modelId="{B29A5D2B-2FD0-4AB3-AABF-D47B2D3279BA}">
      <dsp:nvSpPr>
        <dsp:cNvPr id="0" name=""/>
        <dsp:cNvSpPr/>
      </dsp:nvSpPr>
      <dsp:spPr>
        <a:xfrm>
          <a:off x="6668950" y="890719"/>
          <a:ext cx="831005" cy="831005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38ADDA-E639-45EA-8254-B2C854FC21BF}">
      <dsp:nvSpPr>
        <dsp:cNvPr id="0" name=""/>
        <dsp:cNvSpPr/>
      </dsp:nvSpPr>
      <dsp:spPr>
        <a:xfrm>
          <a:off x="6846050" y="1067819"/>
          <a:ext cx="476806" cy="47680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4B05BC-6F76-44E1-93AC-A9454A559B39}">
      <dsp:nvSpPr>
        <dsp:cNvPr id="0" name=""/>
        <dsp:cNvSpPr/>
      </dsp:nvSpPr>
      <dsp:spPr>
        <a:xfrm>
          <a:off x="6403301" y="1980563"/>
          <a:ext cx="1362304" cy="5449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Future Development</a:t>
          </a:r>
        </a:p>
      </dsp:txBody>
      <dsp:txXfrm>
        <a:off x="6403301" y="1980563"/>
        <a:ext cx="1362304" cy="544921"/>
      </dsp:txXfrm>
    </dsp:sp>
    <dsp:sp modelId="{02D5FCEE-F978-4D8F-969C-42F8C7E57F42}">
      <dsp:nvSpPr>
        <dsp:cNvPr id="0" name=""/>
        <dsp:cNvSpPr/>
      </dsp:nvSpPr>
      <dsp:spPr>
        <a:xfrm>
          <a:off x="8269658" y="890719"/>
          <a:ext cx="831005" cy="83100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27A2D9-0A11-41E9-9CD8-ADC565BED7B5}">
      <dsp:nvSpPr>
        <dsp:cNvPr id="0" name=""/>
        <dsp:cNvSpPr/>
      </dsp:nvSpPr>
      <dsp:spPr>
        <a:xfrm>
          <a:off x="8446758" y="1067819"/>
          <a:ext cx="476806" cy="476806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1CAF18-4D0C-4574-BE79-12E6FA072A6B}">
      <dsp:nvSpPr>
        <dsp:cNvPr id="0" name=""/>
        <dsp:cNvSpPr/>
      </dsp:nvSpPr>
      <dsp:spPr>
        <a:xfrm>
          <a:off x="8004009" y="1980563"/>
          <a:ext cx="1362304" cy="5449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Links</a:t>
          </a:r>
        </a:p>
      </dsp:txBody>
      <dsp:txXfrm>
        <a:off x="8004009" y="1980563"/>
        <a:ext cx="1362304" cy="544921"/>
      </dsp:txXfrm>
    </dsp:sp>
    <dsp:sp modelId="{363AE795-66BC-4A87-92EC-D95C34802352}">
      <dsp:nvSpPr>
        <dsp:cNvPr id="0" name=""/>
        <dsp:cNvSpPr/>
      </dsp:nvSpPr>
      <dsp:spPr>
        <a:xfrm>
          <a:off x="9870366" y="890719"/>
          <a:ext cx="831005" cy="83100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EDA750-B081-45CA-BBA6-69709BAA6F05}">
      <dsp:nvSpPr>
        <dsp:cNvPr id="0" name=""/>
        <dsp:cNvSpPr/>
      </dsp:nvSpPr>
      <dsp:spPr>
        <a:xfrm>
          <a:off x="10047466" y="1067819"/>
          <a:ext cx="476806" cy="476806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D8CE13-59D2-4C5B-A613-51C4D88CD1AD}">
      <dsp:nvSpPr>
        <dsp:cNvPr id="0" name=""/>
        <dsp:cNvSpPr/>
      </dsp:nvSpPr>
      <dsp:spPr>
        <a:xfrm>
          <a:off x="9604717" y="1980563"/>
          <a:ext cx="1362304" cy="5449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Questions</a:t>
          </a:r>
        </a:p>
      </dsp:txBody>
      <dsp:txXfrm>
        <a:off x="9604717" y="1980563"/>
        <a:ext cx="1362304" cy="5449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59409-0213-49F5-9FB1-5FD0277D82C4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BEA09-CE47-4456-8DA0-8401840F4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92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59409-0213-49F5-9FB1-5FD0277D82C4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BEA09-CE47-4456-8DA0-8401840F4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225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D0059409-0213-49F5-9FB1-5FD0277D82C4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E6FBEA09-CE47-4456-8DA0-8401840F4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937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59409-0213-49F5-9FB1-5FD0277D82C4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BEA09-CE47-4456-8DA0-8401840F4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637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0059409-0213-49F5-9FB1-5FD0277D82C4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6FBEA09-CE47-4456-8DA0-8401840F4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0519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59409-0213-49F5-9FB1-5FD0277D82C4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BEA09-CE47-4456-8DA0-8401840F4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348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59409-0213-49F5-9FB1-5FD0277D82C4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BEA09-CE47-4456-8DA0-8401840F4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23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59409-0213-49F5-9FB1-5FD0277D82C4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BEA09-CE47-4456-8DA0-8401840F4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959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59409-0213-49F5-9FB1-5FD0277D82C4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BEA09-CE47-4456-8DA0-8401840F4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572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59409-0213-49F5-9FB1-5FD0277D82C4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BEA09-CE47-4456-8DA0-8401840F4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27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59409-0213-49F5-9FB1-5FD0277D82C4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BEA09-CE47-4456-8DA0-8401840F4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149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D0059409-0213-49F5-9FB1-5FD0277D82C4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E6FBEA09-CE47-4456-8DA0-8401840F4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8904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ehanstedt/change-forecast" TargetMode="Externa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18">
            <a:extLst>
              <a:ext uri="{FF2B5EF4-FFF2-40B4-BE49-F238E27FC236}">
                <a16:creationId xmlns:a16="http://schemas.microsoft.com/office/drawing/2014/main" id="{C67564D6-576C-45C9-B7EA-F7701B149F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0994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060CEE-D73E-44ED-A407-C828C9E4D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0994" y="0"/>
            <a:ext cx="756100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F0B544C-FD6C-42D8-B6B7-DDF7E60D0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0994" y="2059012"/>
            <a:ext cx="7561006" cy="1828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98AA4C-710F-492E-BA37-F8A481F72B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63246" y="2194560"/>
            <a:ext cx="6905666" cy="1739347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Daytona Pro Condensed Light" panose="020B0604020202020204" pitchFamily="34" charset="0"/>
              </a:rPr>
              <a:t>Change Forecast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23BDC3-BCAC-467E-972F-D61D28EF68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63246" y="3996250"/>
            <a:ext cx="6905666" cy="1942434"/>
          </a:xfrm>
        </p:spPr>
        <p:txBody>
          <a:bodyPr>
            <a:normAutofit/>
          </a:bodyPr>
          <a:lstStyle/>
          <a:p>
            <a:endParaRPr lang="it-IT" sz="4000" dirty="0">
              <a:solidFill>
                <a:schemeClr val="bg2"/>
              </a:solidFill>
            </a:endParaRPr>
          </a:p>
          <a:p>
            <a:r>
              <a:rPr lang="it-IT" sz="4000" b="1" dirty="0">
                <a:solidFill>
                  <a:schemeClr val="bg2"/>
                </a:solidFill>
                <a:latin typeface="Daytona Pro Condensed Light" panose="020B0306030503040204" pitchFamily="34" charset="0"/>
              </a:rPr>
              <a:t>G Dog and the Coding Ninjas</a:t>
            </a:r>
          </a:p>
          <a:p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BC86A59-46EF-4382-8A0E-56598E6D0D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99" y="1673508"/>
            <a:ext cx="4401369" cy="3071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831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Links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438400"/>
            <a:ext cx="9829800" cy="3733800"/>
          </a:xfrm>
        </p:spPr>
        <p:txBody>
          <a:bodyPr>
            <a:normAutofit/>
          </a:bodyPr>
          <a:lstStyle/>
          <a:p>
            <a:r>
              <a:rPr lang="en-US" dirty="0"/>
              <a:t>Deployed Application</a:t>
            </a:r>
          </a:p>
          <a:p>
            <a:pPr lvl="1"/>
            <a:r>
              <a:rPr lang="en-US" dirty="0"/>
              <a:t>LINK GOES HERE</a:t>
            </a:r>
          </a:p>
          <a:p>
            <a:r>
              <a:rPr lang="en-US" dirty="0"/>
              <a:t>GitHub Repository</a:t>
            </a:r>
          </a:p>
          <a:p>
            <a:pPr lvl="1"/>
            <a:r>
              <a:rPr lang="en-US" dirty="0">
                <a:hlinkClick r:id="rId2"/>
              </a:rPr>
              <a:t>https://github.com/gehanstedt/change-forecast</a:t>
            </a:r>
            <a:endParaRPr lang="en-US" dirty="0"/>
          </a:p>
          <a:p>
            <a:pPr lvl="1"/>
            <a:endParaRPr lang="en-US" dirty="0"/>
          </a:p>
          <a:p>
            <a:pPr marL="231775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0897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6573410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4" y="2219325"/>
            <a:ext cx="12106275" cy="11811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457200"/>
            <a:r>
              <a:rPr lang="en-US" sz="5400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905042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A3CE3-221E-47BA-9354-F766A9D25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Overview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6D5C91B-4945-4B9E-A655-1562A9DD343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94540560"/>
              </p:ext>
            </p:extLst>
          </p:nvPr>
        </p:nvGraphicFramePr>
        <p:xfrm>
          <a:off x="557758" y="1990820"/>
          <a:ext cx="10967491" cy="3416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13837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 Forecast in 30 Seconds…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0E6E52E-7616-4194-9E60-0CD6702756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6652" y="2438400"/>
            <a:ext cx="9598696" cy="3318936"/>
          </a:xfrm>
        </p:spPr>
        <p:txBody>
          <a:bodyPr/>
          <a:lstStyle/>
          <a:p>
            <a:r>
              <a:rPr lang="en-US" dirty="0"/>
              <a:t>You are responsible for managing changes and you need a quick way to report on upcoming major change activity</a:t>
            </a:r>
          </a:p>
          <a:p>
            <a:r>
              <a:rPr lang="en-US" dirty="0"/>
              <a:t>The answer is Change Forecast</a:t>
            </a:r>
          </a:p>
          <a:p>
            <a:pPr lvl="1"/>
            <a:r>
              <a:rPr lang="en-US" dirty="0"/>
              <a:t>Provides a consolidated view of changes data and graphical views </a:t>
            </a:r>
          </a:p>
        </p:txBody>
      </p:sp>
    </p:spTree>
    <p:extLst>
      <p:ext uri="{BB962C8B-B14F-4D97-AF65-F5344CB8AC3E}">
        <p14:creationId xmlns:p14="http://schemas.microsoft.com/office/powerpoint/2010/main" val="4246413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Concept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1143000" y="2133600"/>
            <a:ext cx="10439400" cy="3810000"/>
          </a:xfrm>
        </p:spPr>
        <p:txBody>
          <a:bodyPr>
            <a:noAutofit/>
          </a:bodyPr>
          <a:lstStyle/>
          <a:p>
            <a:r>
              <a:rPr lang="en-US" sz="2000" dirty="0"/>
              <a:t>Description</a:t>
            </a:r>
          </a:p>
          <a:p>
            <a:r>
              <a:rPr lang="en-US" sz="2000" dirty="0"/>
              <a:t>Motivation</a:t>
            </a:r>
          </a:p>
          <a:p>
            <a:r>
              <a:rPr lang="en-US" sz="2000" dirty="0"/>
              <a:t>User Story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806650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Demo of Change Forecast</a:t>
            </a:r>
          </a:p>
        </p:txBody>
      </p:sp>
    </p:spTree>
    <p:extLst>
      <p:ext uri="{BB962C8B-B14F-4D97-AF65-F5344CB8AC3E}">
        <p14:creationId xmlns:p14="http://schemas.microsoft.com/office/powerpoint/2010/main" val="289063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133600"/>
            <a:ext cx="4876800" cy="3894667"/>
          </a:xfrm>
        </p:spPr>
        <p:txBody>
          <a:bodyPr>
            <a:noAutofit/>
          </a:bodyPr>
          <a:lstStyle/>
          <a:p>
            <a:r>
              <a:rPr lang="en-US" sz="2000" dirty="0"/>
              <a:t>Technology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err="1"/>
              <a:t>dotenv</a:t>
            </a:r>
            <a:endParaRPr lang="en-US" sz="2000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/>
              <a:t>env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/>
              <a:t>Heroku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/>
              <a:t>HTML/CSS/ Bootstrap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/>
              <a:t>Google Fonts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/>
              <a:t>JavaScript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Passport</a:t>
            </a:r>
            <a:endParaRPr lang="en-US" sz="2000" dirty="0"/>
          </a:p>
          <a:p>
            <a:pPr marL="457063" lvl="1" indent="0">
              <a:buNone/>
            </a:pPr>
            <a:endParaRPr lang="en-US" sz="20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FD36C7D-2FF0-4AC9-8B9D-7DFA5EE1B3EB}"/>
              </a:ext>
            </a:extLst>
          </p:cNvPr>
          <p:cNvSpPr txBox="1">
            <a:spLocks/>
          </p:cNvSpPr>
          <p:nvPr/>
        </p:nvSpPr>
        <p:spPr>
          <a:xfrm>
            <a:off x="5791200" y="2590800"/>
            <a:ext cx="4876800" cy="35814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85664" indent="-285664" algn="l" defTabSz="457063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399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727" indent="-285664" algn="l" defTabSz="457063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999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199790" indent="-285664" algn="l" defTabSz="457063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799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2587" indent="-171399" algn="l" defTabSz="457063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999650" indent="-171399" algn="l" defTabSz="457063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3846" indent="-228531" algn="l" defTabSz="457063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0908" indent="-228531" algn="l" defTabSz="457063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7971" indent="-228531" algn="l" defTabSz="457063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5034" indent="-228531" algn="l" defTabSz="457063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457063" lvl="1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906182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Process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133600"/>
            <a:ext cx="9829800" cy="3733800"/>
          </a:xfrm>
        </p:spPr>
        <p:txBody>
          <a:bodyPr>
            <a:normAutofit/>
          </a:bodyPr>
          <a:lstStyle/>
          <a:p>
            <a:r>
              <a:rPr lang="en-US" dirty="0"/>
              <a:t>Breakdown of Tasks / Roles</a:t>
            </a:r>
          </a:p>
          <a:p>
            <a:pPr lvl="1"/>
            <a:r>
              <a:rPr lang="en-US" dirty="0"/>
              <a:t>Front-end/ Backend:  G Dog and the Coding Ninjas</a:t>
            </a:r>
          </a:p>
          <a:p>
            <a:pPr lvl="1"/>
            <a:r>
              <a:rPr lang="en-US" dirty="0"/>
              <a:t>Issue Tracking and Tasks:  Donna</a:t>
            </a:r>
          </a:p>
          <a:p>
            <a:pPr lvl="1"/>
            <a:r>
              <a:rPr lang="en-US" dirty="0"/>
              <a:t>Project Manager:  Greg</a:t>
            </a:r>
          </a:p>
          <a:p>
            <a:pPr lvl="1"/>
            <a:r>
              <a:rPr lang="en-US" dirty="0"/>
              <a:t>PowerPoint: Denise, Dexter</a:t>
            </a:r>
          </a:p>
          <a:p>
            <a:pPr lvl="1"/>
            <a:r>
              <a:rPr lang="en-US" dirty="0"/>
              <a:t>Testing:  G Dog and the Coding Ninjas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73139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Process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400"/>
            <a:ext cx="9829800" cy="3962400"/>
          </a:xfrm>
        </p:spPr>
        <p:txBody>
          <a:bodyPr>
            <a:noAutofit/>
          </a:bodyPr>
          <a:lstStyle/>
          <a:p>
            <a:r>
              <a:rPr lang="en-US" sz="2000" dirty="0"/>
              <a:t>Challenges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/>
              <a:t>Determining how to generate the mock data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/>
              <a:t>Getting the data from the database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/>
              <a:t>Error handling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/>
              <a:t>Finalizing website features</a:t>
            </a:r>
          </a:p>
          <a:p>
            <a:r>
              <a:rPr lang="en-US" sz="2000" dirty="0"/>
              <a:t>Successes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/>
              <a:t>Great teamwork.  Everyone contributed well.  Great communication.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/>
              <a:t>Productive project meetings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Scrum meeting earlier in the day, followed by a working meeting in the afternoon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Conducted weekend meetings to finalize project</a:t>
            </a:r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406910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Directions for Future Enhancements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133600"/>
            <a:ext cx="9829800" cy="3894667"/>
          </a:xfrm>
        </p:spPr>
        <p:txBody>
          <a:bodyPr>
            <a:normAutofit/>
          </a:bodyPr>
          <a:lstStyle/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4657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</TotalTime>
  <Words>207</Words>
  <Application>Microsoft Office PowerPoint</Application>
  <PresentationFormat>Widescreen</PresentationFormat>
  <Paragraphs>58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Corbel</vt:lpstr>
      <vt:lpstr>Courier New</vt:lpstr>
      <vt:lpstr>Daytona Pro Condensed Light</vt:lpstr>
      <vt:lpstr>Wingdings</vt:lpstr>
      <vt:lpstr>Banded</vt:lpstr>
      <vt:lpstr>Change Forecast</vt:lpstr>
      <vt:lpstr>Overview</vt:lpstr>
      <vt:lpstr>Change Forecast in 30 Seconds…</vt:lpstr>
      <vt:lpstr>Concept</vt:lpstr>
      <vt:lpstr>A Demo of Change Forecast</vt:lpstr>
      <vt:lpstr>Process</vt:lpstr>
      <vt:lpstr>Process (continued)</vt:lpstr>
      <vt:lpstr>Process (continued)</vt:lpstr>
      <vt:lpstr>Directions for Future Enhancements</vt:lpstr>
      <vt:lpstr>Links</vt:lpstr>
      <vt:lpstr>Questions?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Change Forecast</dc:title>
  <dc:creator>Quarles, Denise (GE CoreTech &amp; Cyber)</dc:creator>
  <cp:lastModifiedBy>Quarles, Denise (GE CoreTech &amp; Cyber)</cp:lastModifiedBy>
  <cp:revision>8</cp:revision>
  <dcterms:created xsi:type="dcterms:W3CDTF">2021-03-03T00:54:02Z</dcterms:created>
  <dcterms:modified xsi:type="dcterms:W3CDTF">2021-03-04T02:03:28Z</dcterms:modified>
</cp:coreProperties>
</file>