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8" r:id="rId4"/>
    <p:sldId id="269" r:id="rId5"/>
    <p:sldId id="259" r:id="rId6"/>
    <p:sldId id="271" r:id="rId7"/>
    <p:sldId id="272" r:id="rId8"/>
    <p:sldId id="277" r:id="rId9"/>
    <p:sldId id="273" r:id="rId10"/>
    <p:sldId id="275" r:id="rId11"/>
    <p:sldId id="274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82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6410D9-6EF9-4DB3-8B5E-6A89A46E65B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DBE04E8-4550-4B63-915A-5F2F6BD6D3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F79EC86F-CFED-4AB1-858C-C6802E315831}" type="parTrans" cxnId="{EFA106BC-EBEF-42A5-98A3-371F418020DE}">
      <dgm:prSet/>
      <dgm:spPr/>
      <dgm:t>
        <a:bodyPr/>
        <a:lstStyle/>
        <a:p>
          <a:endParaRPr lang="en-US"/>
        </a:p>
      </dgm:t>
    </dgm:pt>
    <dgm:pt modelId="{9271D2B6-FB5F-49C3-B389-A6A5771F7794}" type="sibTrans" cxnId="{EFA106BC-EBEF-42A5-98A3-371F418020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3061E5-F0BC-43C4-B76A-87A702F35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Concept</a:t>
          </a:r>
        </a:p>
      </dgm:t>
    </dgm:pt>
    <dgm:pt modelId="{0F485984-BD63-4D8A-85E9-188E47C38A1C}" type="parTrans" cxnId="{6B671E3D-8393-4C77-B592-D40F7FB208DD}">
      <dgm:prSet/>
      <dgm:spPr/>
      <dgm:t>
        <a:bodyPr/>
        <a:lstStyle/>
        <a:p>
          <a:endParaRPr lang="en-US"/>
        </a:p>
      </dgm:t>
    </dgm:pt>
    <dgm:pt modelId="{9787AF64-2BE7-419D-B581-0D5B7AF33DCD}" type="sibTrans" cxnId="{6B671E3D-8393-4C77-B592-D40F7FB208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0140D44-B78A-4F61-9715-C800D1B734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</a:t>
          </a:r>
        </a:p>
      </dgm:t>
    </dgm:pt>
    <dgm:pt modelId="{962CAA17-CCAD-4E4A-8A63-0DDFC0318BAC}" type="parTrans" cxnId="{C23FB12B-1F3C-4CEC-93D3-15A4FD0C48C3}">
      <dgm:prSet/>
      <dgm:spPr/>
      <dgm:t>
        <a:bodyPr/>
        <a:lstStyle/>
        <a:p>
          <a:endParaRPr lang="en-US"/>
        </a:p>
      </dgm:t>
    </dgm:pt>
    <dgm:pt modelId="{15A25608-FAB0-4BB0-A8BF-770A65A94393}" type="sibTrans" cxnId="{C23FB12B-1F3C-4CEC-93D3-15A4FD0C48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0C8357-A44E-4B2D-A59E-4CD225F792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Process</a:t>
          </a:r>
        </a:p>
      </dgm:t>
    </dgm:pt>
    <dgm:pt modelId="{EA1C7F5C-3E6E-4DDB-B28C-5224A0860746}" type="parTrans" cxnId="{5C245C59-88C1-43B8-94E8-7E352A95C938}">
      <dgm:prSet/>
      <dgm:spPr/>
      <dgm:t>
        <a:bodyPr/>
        <a:lstStyle/>
        <a:p>
          <a:endParaRPr lang="en-US"/>
        </a:p>
      </dgm:t>
    </dgm:pt>
    <dgm:pt modelId="{BC8ABE7E-4D43-4D97-819B-24798CA95696}" type="sibTrans" cxnId="{5C245C59-88C1-43B8-94E8-7E352A95C9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0FCD8D-1C84-423A-9FAB-C0F692FA1F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Development</a:t>
          </a:r>
        </a:p>
      </dgm:t>
    </dgm:pt>
    <dgm:pt modelId="{82B488C9-E5E9-4FF4-AB6A-B7C70E781BB8}" type="parTrans" cxnId="{D265FD88-C8FE-4707-9E47-BC93769451B5}">
      <dgm:prSet/>
      <dgm:spPr/>
      <dgm:t>
        <a:bodyPr/>
        <a:lstStyle/>
        <a:p>
          <a:endParaRPr lang="en-US"/>
        </a:p>
      </dgm:t>
    </dgm:pt>
    <dgm:pt modelId="{49A0132C-A975-41BB-B5F3-26682ADD10D9}" type="sibTrans" cxnId="{D265FD88-C8FE-4707-9E47-BC93769451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C02DDC-A282-46A6-83BF-0968FE24F4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Links</a:t>
          </a:r>
        </a:p>
      </dgm:t>
    </dgm:pt>
    <dgm:pt modelId="{DCF3A1DA-AC48-42BF-BF30-A94BB4B22603}" type="parTrans" cxnId="{0CF585D6-8BF0-4F58-8B1E-020D48B2AB2C}">
      <dgm:prSet/>
      <dgm:spPr/>
      <dgm:t>
        <a:bodyPr/>
        <a:lstStyle/>
        <a:p>
          <a:endParaRPr lang="en-US"/>
        </a:p>
      </dgm:t>
    </dgm:pt>
    <dgm:pt modelId="{F0FC9D3E-962A-43C3-8E00-53D717FBD753}" type="sibTrans" cxnId="{0CF585D6-8BF0-4F58-8B1E-020D48B2AB2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594CF6-8C3C-44D6-A357-C4F140E01C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Questions</a:t>
          </a:r>
        </a:p>
      </dgm:t>
    </dgm:pt>
    <dgm:pt modelId="{5A4488AF-0C46-4E3D-89A1-B13A938632F3}" type="parTrans" cxnId="{7CC00FCD-E966-4F5B-B2A0-F1664EB631E5}">
      <dgm:prSet/>
      <dgm:spPr/>
      <dgm:t>
        <a:bodyPr/>
        <a:lstStyle/>
        <a:p>
          <a:endParaRPr lang="en-US"/>
        </a:p>
      </dgm:t>
    </dgm:pt>
    <dgm:pt modelId="{B465E460-B229-42FC-843F-C730FD6FB15C}" type="sibTrans" cxnId="{7CC00FCD-E966-4F5B-B2A0-F1664EB631E5}">
      <dgm:prSet/>
      <dgm:spPr/>
      <dgm:t>
        <a:bodyPr/>
        <a:lstStyle/>
        <a:p>
          <a:endParaRPr lang="en-US"/>
        </a:p>
      </dgm:t>
    </dgm:pt>
    <dgm:pt modelId="{56DFFCB1-BB45-4ACD-B0C5-28E1A88C431E}" type="pres">
      <dgm:prSet presAssocID="{106410D9-6EF9-4DB3-8B5E-6A89A46E65BE}" presName="root" presStyleCnt="0">
        <dgm:presLayoutVars>
          <dgm:dir/>
          <dgm:resizeHandles val="exact"/>
        </dgm:presLayoutVars>
      </dgm:prSet>
      <dgm:spPr/>
    </dgm:pt>
    <dgm:pt modelId="{95821B85-F6EA-4297-BEB7-83AC1B0DA4FE}" type="pres">
      <dgm:prSet presAssocID="{106410D9-6EF9-4DB3-8B5E-6A89A46E65BE}" presName="container" presStyleCnt="0">
        <dgm:presLayoutVars>
          <dgm:dir/>
          <dgm:resizeHandles val="exact"/>
        </dgm:presLayoutVars>
      </dgm:prSet>
      <dgm:spPr/>
    </dgm:pt>
    <dgm:pt modelId="{3C489264-AABA-42A9-8ECC-658E7C8D504D}" type="pres">
      <dgm:prSet presAssocID="{1DBE04E8-4550-4B63-915A-5F2F6BD6D329}" presName="compNode" presStyleCnt="0"/>
      <dgm:spPr/>
    </dgm:pt>
    <dgm:pt modelId="{604ADF43-82A1-4D25-9D95-CE733810CFA8}" type="pres">
      <dgm:prSet presAssocID="{1DBE04E8-4550-4B63-915A-5F2F6BD6D329}" presName="iconBgRect" presStyleLbl="bgShp" presStyleIdx="0" presStyleCnt="7"/>
      <dgm:spPr/>
    </dgm:pt>
    <dgm:pt modelId="{6E7DED06-5186-4485-B80C-D0722936E65B}" type="pres">
      <dgm:prSet presAssocID="{1DBE04E8-4550-4B63-915A-5F2F6BD6D32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C801B21-BBA9-49CF-8334-2D5F6AE1A0C3}" type="pres">
      <dgm:prSet presAssocID="{1DBE04E8-4550-4B63-915A-5F2F6BD6D329}" presName="spaceRect" presStyleCnt="0"/>
      <dgm:spPr/>
    </dgm:pt>
    <dgm:pt modelId="{7F1BD2CE-2B87-4105-9519-D8A897B0E91B}" type="pres">
      <dgm:prSet presAssocID="{1DBE04E8-4550-4B63-915A-5F2F6BD6D329}" presName="textRect" presStyleLbl="revTx" presStyleIdx="0" presStyleCnt="7">
        <dgm:presLayoutVars>
          <dgm:chMax val="1"/>
          <dgm:chPref val="1"/>
        </dgm:presLayoutVars>
      </dgm:prSet>
      <dgm:spPr/>
    </dgm:pt>
    <dgm:pt modelId="{7BDAB59D-80F9-4B07-A5E3-6C8210E1C61C}" type="pres">
      <dgm:prSet presAssocID="{9271D2B6-FB5F-49C3-B389-A6A5771F7794}" presName="sibTrans" presStyleLbl="sibTrans2D1" presStyleIdx="0" presStyleCnt="0"/>
      <dgm:spPr/>
    </dgm:pt>
    <dgm:pt modelId="{BA4BCD73-0189-46CA-9621-B37E64C0171C}" type="pres">
      <dgm:prSet presAssocID="{6F3061E5-F0BC-43C4-B76A-87A702F35852}" presName="compNode" presStyleCnt="0"/>
      <dgm:spPr/>
    </dgm:pt>
    <dgm:pt modelId="{95F3E834-17B1-4893-980A-6C585E965DEF}" type="pres">
      <dgm:prSet presAssocID="{6F3061E5-F0BC-43C4-B76A-87A702F35852}" presName="iconBgRect" presStyleLbl="bgShp" presStyleIdx="1" presStyleCnt="7"/>
      <dgm:spPr/>
    </dgm:pt>
    <dgm:pt modelId="{243B9960-4C9A-4419-9A1C-3E311A0DBF72}" type="pres">
      <dgm:prSet presAssocID="{6F3061E5-F0BC-43C4-B76A-87A702F3585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D5779885-B593-463E-9588-85BD1A754C0A}" type="pres">
      <dgm:prSet presAssocID="{6F3061E5-F0BC-43C4-B76A-87A702F35852}" presName="spaceRect" presStyleCnt="0"/>
      <dgm:spPr/>
    </dgm:pt>
    <dgm:pt modelId="{5B8C03C4-87A8-4CA2-93CB-4F37918BBB63}" type="pres">
      <dgm:prSet presAssocID="{6F3061E5-F0BC-43C4-B76A-87A702F35852}" presName="textRect" presStyleLbl="revTx" presStyleIdx="1" presStyleCnt="7">
        <dgm:presLayoutVars>
          <dgm:chMax val="1"/>
          <dgm:chPref val="1"/>
        </dgm:presLayoutVars>
      </dgm:prSet>
      <dgm:spPr/>
    </dgm:pt>
    <dgm:pt modelId="{1F0B7825-87B0-483B-8337-EB9666E69B6F}" type="pres">
      <dgm:prSet presAssocID="{9787AF64-2BE7-419D-B581-0D5B7AF33DCD}" presName="sibTrans" presStyleLbl="sibTrans2D1" presStyleIdx="0" presStyleCnt="0"/>
      <dgm:spPr/>
    </dgm:pt>
    <dgm:pt modelId="{0B337414-7BED-4F04-A5AB-9473DA61E7C2}" type="pres">
      <dgm:prSet presAssocID="{D0140D44-B78A-4F61-9715-C800D1B73438}" presName="compNode" presStyleCnt="0"/>
      <dgm:spPr/>
    </dgm:pt>
    <dgm:pt modelId="{90862DC6-5042-404E-A3B2-AA186B5DFC9D}" type="pres">
      <dgm:prSet presAssocID="{D0140D44-B78A-4F61-9715-C800D1B73438}" presName="iconBgRect" presStyleLbl="bgShp" presStyleIdx="2" presStyleCnt="7"/>
      <dgm:spPr/>
    </dgm:pt>
    <dgm:pt modelId="{2570BF1F-8422-4B2C-A6C9-C3EA16CDEF64}" type="pres">
      <dgm:prSet presAssocID="{D0140D44-B78A-4F61-9715-C800D1B7343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305A88FC-9B39-42F2-B0FA-238EE3A2DFE4}" type="pres">
      <dgm:prSet presAssocID="{D0140D44-B78A-4F61-9715-C800D1B73438}" presName="spaceRect" presStyleCnt="0"/>
      <dgm:spPr/>
    </dgm:pt>
    <dgm:pt modelId="{3EA72870-D74B-4039-8D54-44B4E0002CA4}" type="pres">
      <dgm:prSet presAssocID="{D0140D44-B78A-4F61-9715-C800D1B73438}" presName="textRect" presStyleLbl="revTx" presStyleIdx="2" presStyleCnt="7">
        <dgm:presLayoutVars>
          <dgm:chMax val="1"/>
          <dgm:chPref val="1"/>
        </dgm:presLayoutVars>
      </dgm:prSet>
      <dgm:spPr/>
    </dgm:pt>
    <dgm:pt modelId="{0C582C45-D826-41D6-8A9F-47AF74C0BDD2}" type="pres">
      <dgm:prSet presAssocID="{15A25608-FAB0-4BB0-A8BF-770A65A94393}" presName="sibTrans" presStyleLbl="sibTrans2D1" presStyleIdx="0" presStyleCnt="0"/>
      <dgm:spPr/>
    </dgm:pt>
    <dgm:pt modelId="{55ABC1A7-136A-483A-A058-35990D8F6CC3}" type="pres">
      <dgm:prSet presAssocID="{470C8357-A44E-4B2D-A59E-4CD225F7927C}" presName="compNode" presStyleCnt="0"/>
      <dgm:spPr/>
    </dgm:pt>
    <dgm:pt modelId="{15F38BEF-6030-4B10-BFF2-2C904FE65044}" type="pres">
      <dgm:prSet presAssocID="{470C8357-A44E-4B2D-A59E-4CD225F7927C}" presName="iconBgRect" presStyleLbl="bgShp" presStyleIdx="3" presStyleCnt="7"/>
      <dgm:spPr/>
    </dgm:pt>
    <dgm:pt modelId="{40014EC6-2523-4476-9212-B0DEC26DE306}" type="pres">
      <dgm:prSet presAssocID="{470C8357-A44E-4B2D-A59E-4CD225F7927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F934FF9D-98CE-4E2B-8E53-10E8E503979D}" type="pres">
      <dgm:prSet presAssocID="{470C8357-A44E-4B2D-A59E-4CD225F7927C}" presName="spaceRect" presStyleCnt="0"/>
      <dgm:spPr/>
    </dgm:pt>
    <dgm:pt modelId="{CDFE13DC-3BDC-4F8F-89F7-8E476264AA76}" type="pres">
      <dgm:prSet presAssocID="{470C8357-A44E-4B2D-A59E-4CD225F7927C}" presName="textRect" presStyleLbl="revTx" presStyleIdx="3" presStyleCnt="7">
        <dgm:presLayoutVars>
          <dgm:chMax val="1"/>
          <dgm:chPref val="1"/>
        </dgm:presLayoutVars>
      </dgm:prSet>
      <dgm:spPr/>
    </dgm:pt>
    <dgm:pt modelId="{C53BA8C7-7BA4-4D52-AB5E-4F64B7159AB1}" type="pres">
      <dgm:prSet presAssocID="{BC8ABE7E-4D43-4D97-819B-24798CA95696}" presName="sibTrans" presStyleLbl="sibTrans2D1" presStyleIdx="0" presStyleCnt="0"/>
      <dgm:spPr/>
    </dgm:pt>
    <dgm:pt modelId="{B8E9D22E-BEF4-4BE4-AB5D-11F8706E090E}" type="pres">
      <dgm:prSet presAssocID="{5F0FCD8D-1C84-423A-9FAB-C0F692FA1F44}" presName="compNode" presStyleCnt="0"/>
      <dgm:spPr/>
    </dgm:pt>
    <dgm:pt modelId="{4900F163-8ACF-4139-8DB2-20B4B2359B26}" type="pres">
      <dgm:prSet presAssocID="{5F0FCD8D-1C84-423A-9FAB-C0F692FA1F44}" presName="iconBgRect" presStyleLbl="bgShp" presStyleIdx="4" presStyleCnt="7"/>
      <dgm:spPr/>
    </dgm:pt>
    <dgm:pt modelId="{381A7CE0-FB75-4B14-B91C-574AD97C947E}" type="pres">
      <dgm:prSet presAssocID="{5F0FCD8D-1C84-423A-9FAB-C0F692FA1F4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B3F7016-658D-4C1F-9EBD-866CB4CFE6A6}" type="pres">
      <dgm:prSet presAssocID="{5F0FCD8D-1C84-423A-9FAB-C0F692FA1F44}" presName="spaceRect" presStyleCnt="0"/>
      <dgm:spPr/>
    </dgm:pt>
    <dgm:pt modelId="{9CCD1575-ADEC-4C0B-A0FA-17FC1BAA6B20}" type="pres">
      <dgm:prSet presAssocID="{5F0FCD8D-1C84-423A-9FAB-C0F692FA1F44}" presName="textRect" presStyleLbl="revTx" presStyleIdx="4" presStyleCnt="7">
        <dgm:presLayoutVars>
          <dgm:chMax val="1"/>
          <dgm:chPref val="1"/>
        </dgm:presLayoutVars>
      </dgm:prSet>
      <dgm:spPr/>
    </dgm:pt>
    <dgm:pt modelId="{66C7984E-8BB2-4128-85F5-C77932C07A00}" type="pres">
      <dgm:prSet presAssocID="{49A0132C-A975-41BB-B5F3-26682ADD10D9}" presName="sibTrans" presStyleLbl="sibTrans2D1" presStyleIdx="0" presStyleCnt="0"/>
      <dgm:spPr/>
    </dgm:pt>
    <dgm:pt modelId="{F26FAB82-2F38-45AF-9629-56FF6B11B562}" type="pres">
      <dgm:prSet presAssocID="{65C02DDC-A282-46A6-83BF-0968FE24F47F}" presName="compNode" presStyleCnt="0"/>
      <dgm:spPr/>
    </dgm:pt>
    <dgm:pt modelId="{DC99B5F6-130D-45D3-BC37-2CCBFB69CFC4}" type="pres">
      <dgm:prSet presAssocID="{65C02DDC-A282-46A6-83BF-0968FE24F47F}" presName="iconBgRect" presStyleLbl="bgShp" presStyleIdx="5" presStyleCnt="7"/>
      <dgm:spPr/>
    </dgm:pt>
    <dgm:pt modelId="{A03C751F-0C7E-41C7-BC7E-003B195B7090}" type="pres">
      <dgm:prSet presAssocID="{65C02DDC-A282-46A6-83BF-0968FE24F47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F4AC6D39-E475-4108-812E-D9F8C7C961A4}" type="pres">
      <dgm:prSet presAssocID="{65C02DDC-A282-46A6-83BF-0968FE24F47F}" presName="spaceRect" presStyleCnt="0"/>
      <dgm:spPr/>
    </dgm:pt>
    <dgm:pt modelId="{05764B62-625C-496D-9B2F-76526CF737C5}" type="pres">
      <dgm:prSet presAssocID="{65C02DDC-A282-46A6-83BF-0968FE24F47F}" presName="textRect" presStyleLbl="revTx" presStyleIdx="5" presStyleCnt="7">
        <dgm:presLayoutVars>
          <dgm:chMax val="1"/>
          <dgm:chPref val="1"/>
        </dgm:presLayoutVars>
      </dgm:prSet>
      <dgm:spPr/>
    </dgm:pt>
    <dgm:pt modelId="{0D1F0764-E1A7-4CEB-80D2-5B79DBE9480B}" type="pres">
      <dgm:prSet presAssocID="{F0FC9D3E-962A-43C3-8E00-53D717FBD753}" presName="sibTrans" presStyleLbl="sibTrans2D1" presStyleIdx="0" presStyleCnt="0"/>
      <dgm:spPr/>
    </dgm:pt>
    <dgm:pt modelId="{55BEB8F6-51AD-45DA-93E2-92A52E195CC6}" type="pres">
      <dgm:prSet presAssocID="{03594CF6-8C3C-44D6-A357-C4F140E01CB7}" presName="compNode" presStyleCnt="0"/>
      <dgm:spPr/>
    </dgm:pt>
    <dgm:pt modelId="{9A1BD9AE-C8BB-404B-B091-A9F276E64487}" type="pres">
      <dgm:prSet presAssocID="{03594CF6-8C3C-44D6-A357-C4F140E01CB7}" presName="iconBgRect" presStyleLbl="bgShp" presStyleIdx="6" presStyleCnt="7"/>
      <dgm:spPr/>
    </dgm:pt>
    <dgm:pt modelId="{B60C69BB-AF29-4272-B0C1-A65539B92F87}" type="pres">
      <dgm:prSet presAssocID="{03594CF6-8C3C-44D6-A357-C4F140E01CB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1CF8F7D6-CDC3-4521-8001-F2C087A36929}" type="pres">
      <dgm:prSet presAssocID="{03594CF6-8C3C-44D6-A357-C4F140E01CB7}" presName="spaceRect" presStyleCnt="0"/>
      <dgm:spPr/>
    </dgm:pt>
    <dgm:pt modelId="{32DB17ED-86BF-4DB0-9A2B-FAB3D72A488D}" type="pres">
      <dgm:prSet presAssocID="{03594CF6-8C3C-44D6-A357-C4F140E01CB7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C9923F1A-49C0-4EC5-9E43-F8C28640DE8A}" type="presOf" srcId="{9787AF64-2BE7-419D-B581-0D5B7AF33DCD}" destId="{1F0B7825-87B0-483B-8337-EB9666E69B6F}" srcOrd="0" destOrd="0" presId="urn:microsoft.com/office/officeart/2018/2/layout/IconCircleList"/>
    <dgm:cxn modelId="{C23FB12B-1F3C-4CEC-93D3-15A4FD0C48C3}" srcId="{106410D9-6EF9-4DB3-8B5E-6A89A46E65BE}" destId="{D0140D44-B78A-4F61-9715-C800D1B73438}" srcOrd="2" destOrd="0" parTransId="{962CAA17-CCAD-4E4A-8A63-0DDFC0318BAC}" sibTransId="{15A25608-FAB0-4BB0-A8BF-770A65A94393}"/>
    <dgm:cxn modelId="{6B671E3D-8393-4C77-B592-D40F7FB208DD}" srcId="{106410D9-6EF9-4DB3-8B5E-6A89A46E65BE}" destId="{6F3061E5-F0BC-43C4-B76A-87A702F35852}" srcOrd="1" destOrd="0" parTransId="{0F485984-BD63-4D8A-85E9-188E47C38A1C}" sibTransId="{9787AF64-2BE7-419D-B581-0D5B7AF33DCD}"/>
    <dgm:cxn modelId="{F2BFB94F-87A7-46C2-8F14-3DE1B4FA2EB8}" type="presOf" srcId="{49A0132C-A975-41BB-B5F3-26682ADD10D9}" destId="{66C7984E-8BB2-4128-85F5-C77932C07A00}" srcOrd="0" destOrd="0" presId="urn:microsoft.com/office/officeart/2018/2/layout/IconCircleList"/>
    <dgm:cxn modelId="{570CB453-A5DA-4BC4-8065-AFE713B1D9FB}" type="presOf" srcId="{106410D9-6EF9-4DB3-8B5E-6A89A46E65BE}" destId="{56DFFCB1-BB45-4ACD-B0C5-28E1A88C431E}" srcOrd="0" destOrd="0" presId="urn:microsoft.com/office/officeart/2018/2/layout/IconCircleList"/>
    <dgm:cxn modelId="{5C245C59-88C1-43B8-94E8-7E352A95C938}" srcId="{106410D9-6EF9-4DB3-8B5E-6A89A46E65BE}" destId="{470C8357-A44E-4B2D-A59E-4CD225F7927C}" srcOrd="3" destOrd="0" parTransId="{EA1C7F5C-3E6E-4DDB-B28C-5224A0860746}" sibTransId="{BC8ABE7E-4D43-4D97-819B-24798CA95696}"/>
    <dgm:cxn modelId="{5C56AC83-D286-4EE9-B302-0A89E3FE60FC}" type="presOf" srcId="{BC8ABE7E-4D43-4D97-819B-24798CA95696}" destId="{C53BA8C7-7BA4-4D52-AB5E-4F64B7159AB1}" srcOrd="0" destOrd="0" presId="urn:microsoft.com/office/officeart/2018/2/layout/IconCircleList"/>
    <dgm:cxn modelId="{F8AFF884-2DB3-49C7-BD94-B103E3AA6A74}" type="presOf" srcId="{1DBE04E8-4550-4B63-915A-5F2F6BD6D329}" destId="{7F1BD2CE-2B87-4105-9519-D8A897B0E91B}" srcOrd="0" destOrd="0" presId="urn:microsoft.com/office/officeart/2018/2/layout/IconCircleList"/>
    <dgm:cxn modelId="{D265FD88-C8FE-4707-9E47-BC93769451B5}" srcId="{106410D9-6EF9-4DB3-8B5E-6A89A46E65BE}" destId="{5F0FCD8D-1C84-423A-9FAB-C0F692FA1F44}" srcOrd="4" destOrd="0" parTransId="{82B488C9-E5E9-4FF4-AB6A-B7C70E781BB8}" sibTransId="{49A0132C-A975-41BB-B5F3-26682ADD10D9}"/>
    <dgm:cxn modelId="{9083978A-BA9A-4780-AF38-52476027CD70}" type="presOf" srcId="{03594CF6-8C3C-44D6-A357-C4F140E01CB7}" destId="{32DB17ED-86BF-4DB0-9A2B-FAB3D72A488D}" srcOrd="0" destOrd="0" presId="urn:microsoft.com/office/officeart/2018/2/layout/IconCircleList"/>
    <dgm:cxn modelId="{DA53D493-77E5-4977-AB09-AF3DC47D44B1}" type="presOf" srcId="{D0140D44-B78A-4F61-9715-C800D1B73438}" destId="{3EA72870-D74B-4039-8D54-44B4E0002CA4}" srcOrd="0" destOrd="0" presId="urn:microsoft.com/office/officeart/2018/2/layout/IconCircleList"/>
    <dgm:cxn modelId="{17B7E8B3-88C9-492B-AAF4-B145026CB211}" type="presOf" srcId="{15A25608-FAB0-4BB0-A8BF-770A65A94393}" destId="{0C582C45-D826-41D6-8A9F-47AF74C0BDD2}" srcOrd="0" destOrd="0" presId="urn:microsoft.com/office/officeart/2018/2/layout/IconCircleList"/>
    <dgm:cxn modelId="{4CCB2BB6-C1A8-47FD-9005-38059F5FCFCA}" type="presOf" srcId="{5F0FCD8D-1C84-423A-9FAB-C0F692FA1F44}" destId="{9CCD1575-ADEC-4C0B-A0FA-17FC1BAA6B20}" srcOrd="0" destOrd="0" presId="urn:microsoft.com/office/officeart/2018/2/layout/IconCircleList"/>
    <dgm:cxn modelId="{84FB6CB7-21D5-42EA-8D4D-F1BD2BB3B855}" type="presOf" srcId="{65C02DDC-A282-46A6-83BF-0968FE24F47F}" destId="{05764B62-625C-496D-9B2F-76526CF737C5}" srcOrd="0" destOrd="0" presId="urn:microsoft.com/office/officeart/2018/2/layout/IconCircleList"/>
    <dgm:cxn modelId="{826B68B8-E282-477B-9EA6-ADC7EE0362FD}" type="presOf" srcId="{9271D2B6-FB5F-49C3-B389-A6A5771F7794}" destId="{7BDAB59D-80F9-4B07-A5E3-6C8210E1C61C}" srcOrd="0" destOrd="0" presId="urn:microsoft.com/office/officeart/2018/2/layout/IconCircleList"/>
    <dgm:cxn modelId="{EFA106BC-EBEF-42A5-98A3-371F418020DE}" srcId="{106410D9-6EF9-4DB3-8B5E-6A89A46E65BE}" destId="{1DBE04E8-4550-4B63-915A-5F2F6BD6D329}" srcOrd="0" destOrd="0" parTransId="{F79EC86F-CFED-4AB1-858C-C6802E315831}" sibTransId="{9271D2B6-FB5F-49C3-B389-A6A5771F7794}"/>
    <dgm:cxn modelId="{84A96DCB-99CE-4763-B1CB-CB2C8E38364D}" type="presOf" srcId="{6F3061E5-F0BC-43C4-B76A-87A702F35852}" destId="{5B8C03C4-87A8-4CA2-93CB-4F37918BBB63}" srcOrd="0" destOrd="0" presId="urn:microsoft.com/office/officeart/2018/2/layout/IconCircleList"/>
    <dgm:cxn modelId="{7CC00FCD-E966-4F5B-B2A0-F1664EB631E5}" srcId="{106410D9-6EF9-4DB3-8B5E-6A89A46E65BE}" destId="{03594CF6-8C3C-44D6-A357-C4F140E01CB7}" srcOrd="6" destOrd="0" parTransId="{5A4488AF-0C46-4E3D-89A1-B13A938632F3}" sibTransId="{B465E460-B229-42FC-843F-C730FD6FB15C}"/>
    <dgm:cxn modelId="{ECE7A9D1-9866-4163-9CBD-D7BFD9563B5E}" type="presOf" srcId="{F0FC9D3E-962A-43C3-8E00-53D717FBD753}" destId="{0D1F0764-E1A7-4CEB-80D2-5B79DBE9480B}" srcOrd="0" destOrd="0" presId="urn:microsoft.com/office/officeart/2018/2/layout/IconCircleList"/>
    <dgm:cxn modelId="{0CF585D6-8BF0-4F58-8B1E-020D48B2AB2C}" srcId="{106410D9-6EF9-4DB3-8B5E-6A89A46E65BE}" destId="{65C02DDC-A282-46A6-83BF-0968FE24F47F}" srcOrd="5" destOrd="0" parTransId="{DCF3A1DA-AC48-42BF-BF30-A94BB4B22603}" sibTransId="{F0FC9D3E-962A-43C3-8E00-53D717FBD753}"/>
    <dgm:cxn modelId="{71348CDA-13CE-4AA0-ACD3-91CED963853F}" type="presOf" srcId="{470C8357-A44E-4B2D-A59E-4CD225F7927C}" destId="{CDFE13DC-3BDC-4F8F-89F7-8E476264AA76}" srcOrd="0" destOrd="0" presId="urn:microsoft.com/office/officeart/2018/2/layout/IconCircleList"/>
    <dgm:cxn modelId="{DC16519C-BC50-458E-8B0E-69F81C224760}" type="presParOf" srcId="{56DFFCB1-BB45-4ACD-B0C5-28E1A88C431E}" destId="{95821B85-F6EA-4297-BEB7-83AC1B0DA4FE}" srcOrd="0" destOrd="0" presId="urn:microsoft.com/office/officeart/2018/2/layout/IconCircleList"/>
    <dgm:cxn modelId="{5209F433-FD6B-4A82-85B8-9B7A8ECFC389}" type="presParOf" srcId="{95821B85-F6EA-4297-BEB7-83AC1B0DA4FE}" destId="{3C489264-AABA-42A9-8ECC-658E7C8D504D}" srcOrd="0" destOrd="0" presId="urn:microsoft.com/office/officeart/2018/2/layout/IconCircleList"/>
    <dgm:cxn modelId="{C5713026-4616-447A-85B9-59AFA86346E1}" type="presParOf" srcId="{3C489264-AABA-42A9-8ECC-658E7C8D504D}" destId="{604ADF43-82A1-4D25-9D95-CE733810CFA8}" srcOrd="0" destOrd="0" presId="urn:microsoft.com/office/officeart/2018/2/layout/IconCircleList"/>
    <dgm:cxn modelId="{1EBF22D2-D229-4A8F-AB17-878C084C8FF5}" type="presParOf" srcId="{3C489264-AABA-42A9-8ECC-658E7C8D504D}" destId="{6E7DED06-5186-4485-B80C-D0722936E65B}" srcOrd="1" destOrd="0" presId="urn:microsoft.com/office/officeart/2018/2/layout/IconCircleList"/>
    <dgm:cxn modelId="{E851DCEA-A08B-4E7D-892D-1AD512AE55ED}" type="presParOf" srcId="{3C489264-AABA-42A9-8ECC-658E7C8D504D}" destId="{FC801B21-BBA9-49CF-8334-2D5F6AE1A0C3}" srcOrd="2" destOrd="0" presId="urn:microsoft.com/office/officeart/2018/2/layout/IconCircleList"/>
    <dgm:cxn modelId="{B543215A-7110-49CE-A830-65773874C97D}" type="presParOf" srcId="{3C489264-AABA-42A9-8ECC-658E7C8D504D}" destId="{7F1BD2CE-2B87-4105-9519-D8A897B0E91B}" srcOrd="3" destOrd="0" presId="urn:microsoft.com/office/officeart/2018/2/layout/IconCircleList"/>
    <dgm:cxn modelId="{A833E0E8-009C-432C-9A68-67BD4933F89B}" type="presParOf" srcId="{95821B85-F6EA-4297-BEB7-83AC1B0DA4FE}" destId="{7BDAB59D-80F9-4B07-A5E3-6C8210E1C61C}" srcOrd="1" destOrd="0" presId="urn:microsoft.com/office/officeart/2018/2/layout/IconCircleList"/>
    <dgm:cxn modelId="{FD1FD99B-8C95-4FC8-826C-DD3680659326}" type="presParOf" srcId="{95821B85-F6EA-4297-BEB7-83AC1B0DA4FE}" destId="{BA4BCD73-0189-46CA-9621-B37E64C0171C}" srcOrd="2" destOrd="0" presId="urn:microsoft.com/office/officeart/2018/2/layout/IconCircleList"/>
    <dgm:cxn modelId="{8E2FE737-9591-442C-BEEC-E2919FDA4914}" type="presParOf" srcId="{BA4BCD73-0189-46CA-9621-B37E64C0171C}" destId="{95F3E834-17B1-4893-980A-6C585E965DEF}" srcOrd="0" destOrd="0" presId="urn:microsoft.com/office/officeart/2018/2/layout/IconCircleList"/>
    <dgm:cxn modelId="{24BC3F8E-82FA-4130-87AC-0AD93F019B20}" type="presParOf" srcId="{BA4BCD73-0189-46CA-9621-B37E64C0171C}" destId="{243B9960-4C9A-4419-9A1C-3E311A0DBF72}" srcOrd="1" destOrd="0" presId="urn:microsoft.com/office/officeart/2018/2/layout/IconCircleList"/>
    <dgm:cxn modelId="{5129E39E-AE66-4485-9C4D-BD7D2BB95174}" type="presParOf" srcId="{BA4BCD73-0189-46CA-9621-B37E64C0171C}" destId="{D5779885-B593-463E-9588-85BD1A754C0A}" srcOrd="2" destOrd="0" presId="urn:microsoft.com/office/officeart/2018/2/layout/IconCircleList"/>
    <dgm:cxn modelId="{22E6715E-1098-4FA1-910F-0F28B5664077}" type="presParOf" srcId="{BA4BCD73-0189-46CA-9621-B37E64C0171C}" destId="{5B8C03C4-87A8-4CA2-93CB-4F37918BBB63}" srcOrd="3" destOrd="0" presId="urn:microsoft.com/office/officeart/2018/2/layout/IconCircleList"/>
    <dgm:cxn modelId="{BA5206B1-E9D5-4BFF-9681-7FFC1D68ED46}" type="presParOf" srcId="{95821B85-F6EA-4297-BEB7-83AC1B0DA4FE}" destId="{1F0B7825-87B0-483B-8337-EB9666E69B6F}" srcOrd="3" destOrd="0" presId="urn:microsoft.com/office/officeart/2018/2/layout/IconCircleList"/>
    <dgm:cxn modelId="{1AEB4964-C1E1-47B8-9E3A-C4A8C306E0B0}" type="presParOf" srcId="{95821B85-F6EA-4297-BEB7-83AC1B0DA4FE}" destId="{0B337414-7BED-4F04-A5AB-9473DA61E7C2}" srcOrd="4" destOrd="0" presId="urn:microsoft.com/office/officeart/2018/2/layout/IconCircleList"/>
    <dgm:cxn modelId="{D9F2E438-2E45-42A7-8912-04FCB2723022}" type="presParOf" srcId="{0B337414-7BED-4F04-A5AB-9473DA61E7C2}" destId="{90862DC6-5042-404E-A3B2-AA186B5DFC9D}" srcOrd="0" destOrd="0" presId="urn:microsoft.com/office/officeart/2018/2/layout/IconCircleList"/>
    <dgm:cxn modelId="{8B476236-EFE9-44AB-AF6D-8C87FEEFC161}" type="presParOf" srcId="{0B337414-7BED-4F04-A5AB-9473DA61E7C2}" destId="{2570BF1F-8422-4B2C-A6C9-C3EA16CDEF64}" srcOrd="1" destOrd="0" presId="urn:microsoft.com/office/officeart/2018/2/layout/IconCircleList"/>
    <dgm:cxn modelId="{16899D80-46F1-45D5-8783-302BD71AAD3E}" type="presParOf" srcId="{0B337414-7BED-4F04-A5AB-9473DA61E7C2}" destId="{305A88FC-9B39-42F2-B0FA-238EE3A2DFE4}" srcOrd="2" destOrd="0" presId="urn:microsoft.com/office/officeart/2018/2/layout/IconCircleList"/>
    <dgm:cxn modelId="{06E2B487-B51A-4AE7-818F-E04DAAA9AFC6}" type="presParOf" srcId="{0B337414-7BED-4F04-A5AB-9473DA61E7C2}" destId="{3EA72870-D74B-4039-8D54-44B4E0002CA4}" srcOrd="3" destOrd="0" presId="urn:microsoft.com/office/officeart/2018/2/layout/IconCircleList"/>
    <dgm:cxn modelId="{5975B117-E522-4B9F-BA39-AF162407D2E9}" type="presParOf" srcId="{95821B85-F6EA-4297-BEB7-83AC1B0DA4FE}" destId="{0C582C45-D826-41D6-8A9F-47AF74C0BDD2}" srcOrd="5" destOrd="0" presId="urn:microsoft.com/office/officeart/2018/2/layout/IconCircleList"/>
    <dgm:cxn modelId="{235235EE-D07E-4765-8E6E-349D22F1F0EB}" type="presParOf" srcId="{95821B85-F6EA-4297-BEB7-83AC1B0DA4FE}" destId="{55ABC1A7-136A-483A-A058-35990D8F6CC3}" srcOrd="6" destOrd="0" presId="urn:microsoft.com/office/officeart/2018/2/layout/IconCircleList"/>
    <dgm:cxn modelId="{1A58075F-3EFA-48C1-AFBF-B7897AB962B3}" type="presParOf" srcId="{55ABC1A7-136A-483A-A058-35990D8F6CC3}" destId="{15F38BEF-6030-4B10-BFF2-2C904FE65044}" srcOrd="0" destOrd="0" presId="urn:microsoft.com/office/officeart/2018/2/layout/IconCircleList"/>
    <dgm:cxn modelId="{D8C50713-EC3B-412D-9BD3-A8CB37AFAC07}" type="presParOf" srcId="{55ABC1A7-136A-483A-A058-35990D8F6CC3}" destId="{40014EC6-2523-4476-9212-B0DEC26DE306}" srcOrd="1" destOrd="0" presId="urn:microsoft.com/office/officeart/2018/2/layout/IconCircleList"/>
    <dgm:cxn modelId="{8BC1BF11-70AE-4E19-AB81-24698B686682}" type="presParOf" srcId="{55ABC1A7-136A-483A-A058-35990D8F6CC3}" destId="{F934FF9D-98CE-4E2B-8E53-10E8E503979D}" srcOrd="2" destOrd="0" presId="urn:microsoft.com/office/officeart/2018/2/layout/IconCircleList"/>
    <dgm:cxn modelId="{DCBEBFED-455C-41D4-B0D3-E6D2277C7F1A}" type="presParOf" srcId="{55ABC1A7-136A-483A-A058-35990D8F6CC3}" destId="{CDFE13DC-3BDC-4F8F-89F7-8E476264AA76}" srcOrd="3" destOrd="0" presId="urn:microsoft.com/office/officeart/2018/2/layout/IconCircleList"/>
    <dgm:cxn modelId="{B9D044B5-B97B-4006-A219-7B87A36B121F}" type="presParOf" srcId="{95821B85-F6EA-4297-BEB7-83AC1B0DA4FE}" destId="{C53BA8C7-7BA4-4D52-AB5E-4F64B7159AB1}" srcOrd="7" destOrd="0" presId="urn:microsoft.com/office/officeart/2018/2/layout/IconCircleList"/>
    <dgm:cxn modelId="{DE4765FB-BC53-4C48-8F76-FBE856D3266A}" type="presParOf" srcId="{95821B85-F6EA-4297-BEB7-83AC1B0DA4FE}" destId="{B8E9D22E-BEF4-4BE4-AB5D-11F8706E090E}" srcOrd="8" destOrd="0" presId="urn:microsoft.com/office/officeart/2018/2/layout/IconCircleList"/>
    <dgm:cxn modelId="{13C2F425-0FC0-4BC4-956E-B6D18D174AAE}" type="presParOf" srcId="{B8E9D22E-BEF4-4BE4-AB5D-11F8706E090E}" destId="{4900F163-8ACF-4139-8DB2-20B4B2359B26}" srcOrd="0" destOrd="0" presId="urn:microsoft.com/office/officeart/2018/2/layout/IconCircleList"/>
    <dgm:cxn modelId="{DB3BB4B0-E4A9-43D5-A9F5-B93305561415}" type="presParOf" srcId="{B8E9D22E-BEF4-4BE4-AB5D-11F8706E090E}" destId="{381A7CE0-FB75-4B14-B91C-574AD97C947E}" srcOrd="1" destOrd="0" presId="urn:microsoft.com/office/officeart/2018/2/layout/IconCircleList"/>
    <dgm:cxn modelId="{1892B29B-E161-4141-8DCB-10A7E521CD71}" type="presParOf" srcId="{B8E9D22E-BEF4-4BE4-AB5D-11F8706E090E}" destId="{CB3F7016-658D-4C1F-9EBD-866CB4CFE6A6}" srcOrd="2" destOrd="0" presId="urn:microsoft.com/office/officeart/2018/2/layout/IconCircleList"/>
    <dgm:cxn modelId="{2D4B0DC0-A196-4607-B9CF-AC20E0B03AB1}" type="presParOf" srcId="{B8E9D22E-BEF4-4BE4-AB5D-11F8706E090E}" destId="{9CCD1575-ADEC-4C0B-A0FA-17FC1BAA6B20}" srcOrd="3" destOrd="0" presId="urn:microsoft.com/office/officeart/2018/2/layout/IconCircleList"/>
    <dgm:cxn modelId="{66A922DA-F093-42D3-A9E6-72A07627B1A3}" type="presParOf" srcId="{95821B85-F6EA-4297-BEB7-83AC1B0DA4FE}" destId="{66C7984E-8BB2-4128-85F5-C77932C07A00}" srcOrd="9" destOrd="0" presId="urn:microsoft.com/office/officeart/2018/2/layout/IconCircleList"/>
    <dgm:cxn modelId="{011E11EA-37F0-4BB6-B560-043706E48735}" type="presParOf" srcId="{95821B85-F6EA-4297-BEB7-83AC1B0DA4FE}" destId="{F26FAB82-2F38-45AF-9629-56FF6B11B562}" srcOrd="10" destOrd="0" presId="urn:microsoft.com/office/officeart/2018/2/layout/IconCircleList"/>
    <dgm:cxn modelId="{3C39CDE5-029E-4132-8CEC-C3A30CD23DD7}" type="presParOf" srcId="{F26FAB82-2F38-45AF-9629-56FF6B11B562}" destId="{DC99B5F6-130D-45D3-BC37-2CCBFB69CFC4}" srcOrd="0" destOrd="0" presId="urn:microsoft.com/office/officeart/2018/2/layout/IconCircleList"/>
    <dgm:cxn modelId="{FE5D1F3C-A405-42B0-BF98-24D3F89F69EF}" type="presParOf" srcId="{F26FAB82-2F38-45AF-9629-56FF6B11B562}" destId="{A03C751F-0C7E-41C7-BC7E-003B195B7090}" srcOrd="1" destOrd="0" presId="urn:microsoft.com/office/officeart/2018/2/layout/IconCircleList"/>
    <dgm:cxn modelId="{0AB67190-0DBF-414C-AE69-B4060BB36DD0}" type="presParOf" srcId="{F26FAB82-2F38-45AF-9629-56FF6B11B562}" destId="{F4AC6D39-E475-4108-812E-D9F8C7C961A4}" srcOrd="2" destOrd="0" presId="urn:microsoft.com/office/officeart/2018/2/layout/IconCircleList"/>
    <dgm:cxn modelId="{B2CA8637-E4DF-4DC4-9941-DD67EDD849BD}" type="presParOf" srcId="{F26FAB82-2F38-45AF-9629-56FF6B11B562}" destId="{05764B62-625C-496D-9B2F-76526CF737C5}" srcOrd="3" destOrd="0" presId="urn:microsoft.com/office/officeart/2018/2/layout/IconCircleList"/>
    <dgm:cxn modelId="{C349F169-3CFB-491D-9263-3DB0C3E5540E}" type="presParOf" srcId="{95821B85-F6EA-4297-BEB7-83AC1B0DA4FE}" destId="{0D1F0764-E1A7-4CEB-80D2-5B79DBE9480B}" srcOrd="11" destOrd="0" presId="urn:microsoft.com/office/officeart/2018/2/layout/IconCircleList"/>
    <dgm:cxn modelId="{D46BD89B-0473-4423-B26E-41787B159C73}" type="presParOf" srcId="{95821B85-F6EA-4297-BEB7-83AC1B0DA4FE}" destId="{55BEB8F6-51AD-45DA-93E2-92A52E195CC6}" srcOrd="12" destOrd="0" presId="urn:microsoft.com/office/officeart/2018/2/layout/IconCircleList"/>
    <dgm:cxn modelId="{8B535078-8416-4E20-961F-B9DF7E53B7F8}" type="presParOf" srcId="{55BEB8F6-51AD-45DA-93E2-92A52E195CC6}" destId="{9A1BD9AE-C8BB-404B-B091-A9F276E64487}" srcOrd="0" destOrd="0" presId="urn:microsoft.com/office/officeart/2018/2/layout/IconCircleList"/>
    <dgm:cxn modelId="{B03A97E4-3143-4C3B-85F5-3DABE3A3B67A}" type="presParOf" srcId="{55BEB8F6-51AD-45DA-93E2-92A52E195CC6}" destId="{B60C69BB-AF29-4272-B0C1-A65539B92F87}" srcOrd="1" destOrd="0" presId="urn:microsoft.com/office/officeart/2018/2/layout/IconCircleList"/>
    <dgm:cxn modelId="{E992F3B5-6661-4213-B32B-8C8046C90D11}" type="presParOf" srcId="{55BEB8F6-51AD-45DA-93E2-92A52E195CC6}" destId="{1CF8F7D6-CDC3-4521-8001-F2C087A36929}" srcOrd="2" destOrd="0" presId="urn:microsoft.com/office/officeart/2018/2/layout/IconCircleList"/>
    <dgm:cxn modelId="{395E4BC3-9955-4AE5-9359-7725C08AF1C7}" type="presParOf" srcId="{55BEB8F6-51AD-45DA-93E2-92A52E195CC6}" destId="{32DB17ED-86BF-4DB0-9A2B-FAB3D72A488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ADF43-82A1-4D25-9D95-CE733810CFA8}">
      <dsp:nvSpPr>
        <dsp:cNvPr id="0" name=""/>
        <dsp:cNvSpPr/>
      </dsp:nvSpPr>
      <dsp:spPr>
        <a:xfrm>
          <a:off x="2030" y="275331"/>
          <a:ext cx="492581" cy="4925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DED06-5186-4485-B80C-D0722936E65B}">
      <dsp:nvSpPr>
        <dsp:cNvPr id="0" name=""/>
        <dsp:cNvSpPr/>
      </dsp:nvSpPr>
      <dsp:spPr>
        <a:xfrm>
          <a:off x="105472" y="378773"/>
          <a:ext cx="285697" cy="285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BD2CE-2B87-4105-9519-D8A897B0E91B}">
      <dsp:nvSpPr>
        <dsp:cNvPr id="0" name=""/>
        <dsp:cNvSpPr/>
      </dsp:nvSpPr>
      <dsp:spPr>
        <a:xfrm>
          <a:off x="600164" y="275331"/>
          <a:ext cx="1161084" cy="492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Introduction</a:t>
          </a:r>
        </a:p>
      </dsp:txBody>
      <dsp:txXfrm>
        <a:off x="600164" y="275331"/>
        <a:ext cx="1161084" cy="492581"/>
      </dsp:txXfrm>
    </dsp:sp>
    <dsp:sp modelId="{95F3E834-17B1-4893-980A-6C585E965DEF}">
      <dsp:nvSpPr>
        <dsp:cNvPr id="0" name=""/>
        <dsp:cNvSpPr/>
      </dsp:nvSpPr>
      <dsp:spPr>
        <a:xfrm>
          <a:off x="1963559" y="275331"/>
          <a:ext cx="492581" cy="49258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B9960-4C9A-4419-9A1C-3E311A0DBF72}">
      <dsp:nvSpPr>
        <dsp:cNvPr id="0" name=""/>
        <dsp:cNvSpPr/>
      </dsp:nvSpPr>
      <dsp:spPr>
        <a:xfrm>
          <a:off x="2067001" y="378773"/>
          <a:ext cx="285697" cy="285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C03C4-87A8-4CA2-93CB-4F37918BBB63}">
      <dsp:nvSpPr>
        <dsp:cNvPr id="0" name=""/>
        <dsp:cNvSpPr/>
      </dsp:nvSpPr>
      <dsp:spPr>
        <a:xfrm>
          <a:off x="2561693" y="275331"/>
          <a:ext cx="1161084" cy="492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Concept</a:t>
          </a:r>
        </a:p>
      </dsp:txBody>
      <dsp:txXfrm>
        <a:off x="2561693" y="275331"/>
        <a:ext cx="1161084" cy="492581"/>
      </dsp:txXfrm>
    </dsp:sp>
    <dsp:sp modelId="{90862DC6-5042-404E-A3B2-AA186B5DFC9D}">
      <dsp:nvSpPr>
        <dsp:cNvPr id="0" name=""/>
        <dsp:cNvSpPr/>
      </dsp:nvSpPr>
      <dsp:spPr>
        <a:xfrm>
          <a:off x="2030" y="1364956"/>
          <a:ext cx="492581" cy="49258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0BF1F-8422-4B2C-A6C9-C3EA16CDEF64}">
      <dsp:nvSpPr>
        <dsp:cNvPr id="0" name=""/>
        <dsp:cNvSpPr/>
      </dsp:nvSpPr>
      <dsp:spPr>
        <a:xfrm>
          <a:off x="105472" y="1468398"/>
          <a:ext cx="285697" cy="285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72870-D74B-4039-8D54-44B4E0002CA4}">
      <dsp:nvSpPr>
        <dsp:cNvPr id="0" name=""/>
        <dsp:cNvSpPr/>
      </dsp:nvSpPr>
      <dsp:spPr>
        <a:xfrm>
          <a:off x="600164" y="1364956"/>
          <a:ext cx="1161084" cy="492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Demo</a:t>
          </a:r>
        </a:p>
      </dsp:txBody>
      <dsp:txXfrm>
        <a:off x="600164" y="1364956"/>
        <a:ext cx="1161084" cy="492581"/>
      </dsp:txXfrm>
    </dsp:sp>
    <dsp:sp modelId="{15F38BEF-6030-4B10-BFF2-2C904FE65044}">
      <dsp:nvSpPr>
        <dsp:cNvPr id="0" name=""/>
        <dsp:cNvSpPr/>
      </dsp:nvSpPr>
      <dsp:spPr>
        <a:xfrm>
          <a:off x="1963559" y="1364956"/>
          <a:ext cx="492581" cy="49258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14EC6-2523-4476-9212-B0DEC26DE306}">
      <dsp:nvSpPr>
        <dsp:cNvPr id="0" name=""/>
        <dsp:cNvSpPr/>
      </dsp:nvSpPr>
      <dsp:spPr>
        <a:xfrm>
          <a:off x="2067001" y="1468398"/>
          <a:ext cx="285697" cy="285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E13DC-3BDC-4F8F-89F7-8E476264AA76}">
      <dsp:nvSpPr>
        <dsp:cNvPr id="0" name=""/>
        <dsp:cNvSpPr/>
      </dsp:nvSpPr>
      <dsp:spPr>
        <a:xfrm>
          <a:off x="2561693" y="1364956"/>
          <a:ext cx="1161084" cy="492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Process</a:t>
          </a:r>
        </a:p>
      </dsp:txBody>
      <dsp:txXfrm>
        <a:off x="2561693" y="1364956"/>
        <a:ext cx="1161084" cy="492581"/>
      </dsp:txXfrm>
    </dsp:sp>
    <dsp:sp modelId="{4900F163-8ACF-4139-8DB2-20B4B2359B26}">
      <dsp:nvSpPr>
        <dsp:cNvPr id="0" name=""/>
        <dsp:cNvSpPr/>
      </dsp:nvSpPr>
      <dsp:spPr>
        <a:xfrm>
          <a:off x="2030" y="2454580"/>
          <a:ext cx="492581" cy="49258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A7CE0-FB75-4B14-B91C-574AD97C947E}">
      <dsp:nvSpPr>
        <dsp:cNvPr id="0" name=""/>
        <dsp:cNvSpPr/>
      </dsp:nvSpPr>
      <dsp:spPr>
        <a:xfrm>
          <a:off x="105472" y="2558022"/>
          <a:ext cx="285697" cy="2856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D1575-ADEC-4C0B-A0FA-17FC1BAA6B20}">
      <dsp:nvSpPr>
        <dsp:cNvPr id="0" name=""/>
        <dsp:cNvSpPr/>
      </dsp:nvSpPr>
      <dsp:spPr>
        <a:xfrm>
          <a:off x="600164" y="2454580"/>
          <a:ext cx="1161084" cy="492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Future Development</a:t>
          </a:r>
        </a:p>
      </dsp:txBody>
      <dsp:txXfrm>
        <a:off x="600164" y="2454580"/>
        <a:ext cx="1161084" cy="492581"/>
      </dsp:txXfrm>
    </dsp:sp>
    <dsp:sp modelId="{DC99B5F6-130D-45D3-BC37-2CCBFB69CFC4}">
      <dsp:nvSpPr>
        <dsp:cNvPr id="0" name=""/>
        <dsp:cNvSpPr/>
      </dsp:nvSpPr>
      <dsp:spPr>
        <a:xfrm>
          <a:off x="1963559" y="2454580"/>
          <a:ext cx="492581" cy="4925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C751F-0C7E-41C7-BC7E-003B195B7090}">
      <dsp:nvSpPr>
        <dsp:cNvPr id="0" name=""/>
        <dsp:cNvSpPr/>
      </dsp:nvSpPr>
      <dsp:spPr>
        <a:xfrm>
          <a:off x="2067001" y="2558022"/>
          <a:ext cx="285697" cy="28569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64B62-625C-496D-9B2F-76526CF737C5}">
      <dsp:nvSpPr>
        <dsp:cNvPr id="0" name=""/>
        <dsp:cNvSpPr/>
      </dsp:nvSpPr>
      <dsp:spPr>
        <a:xfrm>
          <a:off x="2561693" y="2454580"/>
          <a:ext cx="1161084" cy="492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Links</a:t>
          </a:r>
        </a:p>
      </dsp:txBody>
      <dsp:txXfrm>
        <a:off x="2561693" y="2454580"/>
        <a:ext cx="1161084" cy="492581"/>
      </dsp:txXfrm>
    </dsp:sp>
    <dsp:sp modelId="{9A1BD9AE-C8BB-404B-B091-A9F276E64487}">
      <dsp:nvSpPr>
        <dsp:cNvPr id="0" name=""/>
        <dsp:cNvSpPr/>
      </dsp:nvSpPr>
      <dsp:spPr>
        <a:xfrm>
          <a:off x="2030" y="3544204"/>
          <a:ext cx="492581" cy="49258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C69BB-AF29-4272-B0C1-A65539B92F87}">
      <dsp:nvSpPr>
        <dsp:cNvPr id="0" name=""/>
        <dsp:cNvSpPr/>
      </dsp:nvSpPr>
      <dsp:spPr>
        <a:xfrm>
          <a:off x="105472" y="3647646"/>
          <a:ext cx="285697" cy="28569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B17ED-86BF-4DB0-9A2B-FAB3D72A488D}">
      <dsp:nvSpPr>
        <dsp:cNvPr id="0" name=""/>
        <dsp:cNvSpPr/>
      </dsp:nvSpPr>
      <dsp:spPr>
        <a:xfrm>
          <a:off x="600164" y="3544204"/>
          <a:ext cx="1161084" cy="492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Questions</a:t>
          </a:r>
        </a:p>
      </dsp:txBody>
      <dsp:txXfrm>
        <a:off x="600164" y="3544204"/>
        <a:ext cx="1161084" cy="492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409-0213-49F5-9FB1-5FD0277D82C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409-0213-49F5-9FB1-5FD0277D82C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2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0059409-0213-49F5-9FB1-5FD0277D82C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3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409-0213-49F5-9FB1-5FD0277D82C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3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059409-0213-49F5-9FB1-5FD0277D82C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51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409-0213-49F5-9FB1-5FD0277D82C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4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409-0213-49F5-9FB1-5FD0277D82C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409-0213-49F5-9FB1-5FD0277D82C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5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409-0213-49F5-9FB1-5FD0277D82C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7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409-0213-49F5-9FB1-5FD0277D82C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409-0213-49F5-9FB1-5FD0277D82C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4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0059409-0213-49F5-9FB1-5FD0277D82C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6FBEA09-CE47-4456-8DA0-8401840F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90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hanstedt/change-forecast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B3AE79A-6B95-44C3-B0A5-80E2F3E60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49FE10-080D-48D7-80FF-9A64D27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8AA4C-710F-492E-BA37-F8A481F7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5806" y="2194560"/>
            <a:ext cx="4001729" cy="1739347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chemeClr val="tx2"/>
                </a:solidFill>
                <a:latin typeface="Daytona Pro Condensed Light" panose="020B0604020202020204" pitchFamily="34" charset="0"/>
              </a:rPr>
              <a:t>Change Forecast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3BDC3-BCAC-467E-972F-D61D28EF6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5806" y="3996250"/>
            <a:ext cx="4003106" cy="1942434"/>
          </a:xfrm>
        </p:spPr>
        <p:txBody>
          <a:bodyPr>
            <a:normAutofit/>
          </a:bodyPr>
          <a:lstStyle/>
          <a:p>
            <a:endParaRPr lang="it-IT" sz="1800">
              <a:solidFill>
                <a:schemeClr val="bg2"/>
              </a:solidFill>
            </a:endParaRPr>
          </a:p>
          <a:p>
            <a:r>
              <a:rPr lang="it-IT" sz="1800" b="1">
                <a:solidFill>
                  <a:schemeClr val="bg2"/>
                </a:solidFill>
                <a:latin typeface="Daytona Pro Condensed Light" panose="020B0306030503040204" pitchFamily="34" charset="0"/>
              </a:rPr>
              <a:t>G Dog and the Coding Ninjas</a:t>
            </a:r>
          </a:p>
          <a:p>
            <a:endParaRPr lang="en-US" sz="1800">
              <a:solidFill>
                <a:schemeClr val="bg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987-6859-4A62-922F-51B47D50D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C86A59-46EF-4382-8A0E-56598E6D0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1379659"/>
            <a:ext cx="6266001" cy="405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3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438400"/>
            <a:ext cx="9829800" cy="3733800"/>
          </a:xfrm>
        </p:spPr>
        <p:txBody>
          <a:bodyPr>
            <a:normAutofit/>
          </a:bodyPr>
          <a:lstStyle/>
          <a:p>
            <a:r>
              <a:rPr lang="en-US" dirty="0"/>
              <a:t>Deployed Application</a:t>
            </a:r>
          </a:p>
          <a:p>
            <a:pPr lvl="1"/>
            <a:r>
              <a:rPr lang="en-US" dirty="0"/>
              <a:t>LINK GOES HERE</a:t>
            </a:r>
          </a:p>
          <a:p>
            <a:r>
              <a:rPr lang="en-US" dirty="0"/>
              <a:t>GitHub Repository</a:t>
            </a:r>
          </a:p>
          <a:p>
            <a:pPr lvl="1"/>
            <a:r>
              <a:rPr lang="en-US" dirty="0">
                <a:hlinkClick r:id="rId2"/>
              </a:rPr>
              <a:t>https://github.com/gehanstedt/change-forecast</a:t>
            </a:r>
            <a:endParaRPr lang="en-US" dirty="0"/>
          </a:p>
          <a:p>
            <a:pPr lvl="1"/>
            <a:endParaRPr lang="en-US" dirty="0"/>
          </a:p>
          <a:p>
            <a:pPr marL="2317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8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5734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4" y="2219325"/>
            <a:ext cx="12106275" cy="11811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0504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3CE3-221E-47BA-9354-F766A9D2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D5C91B-4945-4B9E-A655-1562A9DD34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164322"/>
              </p:ext>
            </p:extLst>
          </p:nvPr>
        </p:nvGraphicFramePr>
        <p:xfrm>
          <a:off x="317803" y="1956566"/>
          <a:ext cx="3724808" cy="431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83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Forecast in 30 Seconds…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E6E52E-7616-4194-9E60-0CD670275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652" y="2438400"/>
            <a:ext cx="9598696" cy="331893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You are responsible for infrastructure stability and you need a quick way to view   upcoming major change activity</a:t>
            </a:r>
          </a:p>
          <a:p>
            <a:r>
              <a:rPr lang="en-US" dirty="0"/>
              <a:t>The answer is Change Forecast</a:t>
            </a:r>
          </a:p>
          <a:p>
            <a:pPr lvl="1"/>
            <a:r>
              <a:rPr lang="en-US" dirty="0"/>
              <a:t>Provides a consolidated view of change data and graphical views</a:t>
            </a:r>
          </a:p>
          <a:p>
            <a:r>
              <a:rPr lang="en-US" dirty="0"/>
              <a:t>Provides seven day forecast using weather </a:t>
            </a:r>
          </a:p>
          <a:p>
            <a:r>
              <a:rPr lang="en-US" dirty="0"/>
              <a:t>Provides data based on current day, week,  and one month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r>
              <a:rPr lang="en-US" dirty="0"/>
              <a:t> 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Concept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43000" y="2133600"/>
            <a:ext cx="10439400" cy="3810000"/>
          </a:xfrm>
        </p:spPr>
        <p:txBody>
          <a:bodyPr>
            <a:noAutofit/>
          </a:bodyPr>
          <a:lstStyle/>
          <a:p>
            <a:r>
              <a:rPr lang="en-US" sz="2000" dirty="0"/>
              <a:t>Description</a:t>
            </a:r>
          </a:p>
          <a:p>
            <a:pPr lvl="1"/>
            <a:r>
              <a:rPr lang="en-US" sz="1800" dirty="0"/>
              <a:t>Change-forecast is a web tool that is a personal change management assistant that uses API’s to collect change information.  </a:t>
            </a:r>
          </a:p>
          <a:p>
            <a:r>
              <a:rPr lang="en-US" sz="2000" dirty="0"/>
              <a:t>Motivation</a:t>
            </a:r>
          </a:p>
          <a:p>
            <a:pPr lvl="1"/>
            <a:r>
              <a:rPr lang="en-US" sz="1800" dirty="0"/>
              <a:t>There is not a simple tool to quickly gather change request data and present to a user in a clean consolidated format to quickly assess major changes.</a:t>
            </a:r>
          </a:p>
          <a:p>
            <a:r>
              <a:rPr lang="en-US" sz="2000" dirty="0"/>
              <a:t>User Story</a:t>
            </a:r>
          </a:p>
          <a:p>
            <a:pPr lvl="1"/>
            <a:r>
              <a:rPr lang="en-US" sz="1800" dirty="0"/>
              <a:t>A user enters change requests into the database and is provided with the option of viewing the change forecast,  dashboard view of changes, or raw change data report.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Demo of Change Forecast</a:t>
            </a: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299" y="1933575"/>
            <a:ext cx="10696575" cy="3894667"/>
          </a:xfrm>
        </p:spPr>
        <p:txBody>
          <a:bodyPr>
            <a:noAutofit/>
          </a:bodyPr>
          <a:lstStyle/>
          <a:p>
            <a:r>
              <a:rPr lang="en-US" sz="2000" dirty="0"/>
              <a:t>Technologies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Passport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Axios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Bcryptjs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i="1" dirty="0"/>
              <a:t>Chartist – Simple responsive charts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Express/express-session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If-env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Mongodb</a:t>
            </a:r>
            <a:r>
              <a:rPr lang="en-US" dirty="0"/>
              <a:t>/mongoose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i="1" dirty="0" err="1"/>
              <a:t>Mockaroo</a:t>
            </a:r>
            <a:r>
              <a:rPr lang="en-US" b="1" i="1" dirty="0"/>
              <a:t>  - Random date generator (database data)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i="1" dirty="0"/>
              <a:t> </a:t>
            </a:r>
            <a:r>
              <a:rPr lang="en-US" b="1" i="1" dirty="0" err="1"/>
              <a:t>Nucleo</a:t>
            </a:r>
            <a:r>
              <a:rPr lang="en-US" b="1" i="1" dirty="0"/>
              <a:t> – library of over 30, 000 icons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React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HTML/CSS/ Bootstrap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JavaScript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Heroku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457063" lvl="1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D36C7D-2FF0-4AC9-8B9D-7DFA5EE1B3EB}"/>
              </a:ext>
            </a:extLst>
          </p:cNvPr>
          <p:cNvSpPr txBox="1">
            <a:spLocks/>
          </p:cNvSpPr>
          <p:nvPr/>
        </p:nvSpPr>
        <p:spPr>
          <a:xfrm>
            <a:off x="5791200" y="2590800"/>
            <a:ext cx="4876800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664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399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999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99790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799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2587" indent="-171399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999650" indent="-171399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063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133600"/>
            <a:ext cx="9829800" cy="3733800"/>
          </a:xfrm>
        </p:spPr>
        <p:txBody>
          <a:bodyPr>
            <a:normAutofit/>
          </a:bodyPr>
          <a:lstStyle/>
          <a:p>
            <a:r>
              <a:rPr lang="en-US" dirty="0"/>
              <a:t>Breakdown of Tasks / Roles</a:t>
            </a:r>
          </a:p>
          <a:p>
            <a:pPr lvl="1"/>
            <a:r>
              <a:rPr lang="en-US" dirty="0"/>
              <a:t>Front-end: Denise, Jerron, Sean, Dexter, Greg </a:t>
            </a:r>
          </a:p>
          <a:p>
            <a:pPr lvl="1"/>
            <a:r>
              <a:rPr lang="en-US" dirty="0"/>
              <a:t>Backend: Donna, Greg, Rich </a:t>
            </a:r>
          </a:p>
          <a:p>
            <a:pPr lvl="1"/>
            <a:r>
              <a:rPr lang="en-US" dirty="0"/>
              <a:t>Issue Tracking and Tasks:  Donna</a:t>
            </a:r>
          </a:p>
          <a:p>
            <a:pPr lvl="1"/>
            <a:r>
              <a:rPr lang="en-US" dirty="0"/>
              <a:t>Project Manager:  Greg</a:t>
            </a:r>
          </a:p>
          <a:p>
            <a:pPr lvl="1"/>
            <a:r>
              <a:rPr lang="en-US" dirty="0"/>
              <a:t>PowerPoint: Denise, Dexter</a:t>
            </a:r>
          </a:p>
          <a:p>
            <a:pPr lvl="1"/>
            <a:r>
              <a:rPr lang="en-US" dirty="0"/>
              <a:t>Testing:  G Dog and the Coding Ninjas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1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023" y="1925623"/>
            <a:ext cx="11015751" cy="4846652"/>
          </a:xfrm>
        </p:spPr>
        <p:txBody>
          <a:bodyPr>
            <a:noAutofit/>
          </a:bodyPr>
          <a:lstStyle/>
          <a:p>
            <a:r>
              <a:rPr lang="en-US" sz="2000" dirty="0"/>
              <a:t>Challenges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Authentication for login page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Seed data is needed for an array of objects to make sure React has something to render when it loads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Parameter management in React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r>
              <a:rPr lang="en-US" sz="2000" dirty="0"/>
              <a:t>Successes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Great teamwork</a:t>
            </a:r>
            <a:r>
              <a:rPr lang="en-US" dirty="0"/>
              <a:t> e</a:t>
            </a:r>
            <a:r>
              <a:rPr lang="en-US" sz="2000" dirty="0"/>
              <a:t>veryone contributed well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G</a:t>
            </a:r>
            <a:r>
              <a:rPr lang="en-US" sz="2000" dirty="0"/>
              <a:t>reat communication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Productive project meetings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Scrum meeting earlier in the day, followed by a working meeting in the evening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Conducted weekend working meetings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Making a component (not just at the top App layer) a class and leveraging state, component Did Mount within it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069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Directions for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133600"/>
            <a:ext cx="9829800" cy="389466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Filter changes by user or assignment groups</a:t>
            </a:r>
          </a:p>
          <a:p>
            <a:pPr lvl="1"/>
            <a:r>
              <a:rPr lang="en-US" dirty="0"/>
              <a:t>The ability to choose different date ranges</a:t>
            </a:r>
          </a:p>
          <a:p>
            <a:pPr lvl="1"/>
            <a:r>
              <a:rPr lang="en-US" dirty="0"/>
              <a:t>Search box for searching CI’s  for upcoming changes</a:t>
            </a:r>
          </a:p>
          <a:p>
            <a:pPr lvl="1"/>
            <a:r>
              <a:rPr lang="en-US" dirty="0"/>
              <a:t>Integrate past incidents due to a change on a server</a:t>
            </a:r>
          </a:p>
          <a:p>
            <a:pPr lvl="1"/>
            <a:r>
              <a:rPr lang="en-US" dirty="0"/>
              <a:t>Enhanced permissions for change manager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65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407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Corbel</vt:lpstr>
      <vt:lpstr>Courier New</vt:lpstr>
      <vt:lpstr>Daytona Pro Condensed Light</vt:lpstr>
      <vt:lpstr>Wingdings</vt:lpstr>
      <vt:lpstr>Banded</vt:lpstr>
      <vt:lpstr>Change Forecast</vt:lpstr>
      <vt:lpstr>Overview</vt:lpstr>
      <vt:lpstr>Change Forecast in 30 Seconds…</vt:lpstr>
      <vt:lpstr>Concept</vt:lpstr>
      <vt:lpstr>A Demo of Change Forecast</vt:lpstr>
      <vt:lpstr>Process</vt:lpstr>
      <vt:lpstr>Process (continued)</vt:lpstr>
      <vt:lpstr>Process (continued)</vt:lpstr>
      <vt:lpstr>Directions for Future Enhancements</vt:lpstr>
      <vt:lpstr>Links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Forecast</dc:title>
  <dc:creator>Burns, Dexter(GE CoreTech &amp; Cyber)</dc:creator>
  <cp:lastModifiedBy>Burns, Dexter(GE CoreTech &amp; Cyber)</cp:lastModifiedBy>
  <cp:revision>6</cp:revision>
  <dcterms:created xsi:type="dcterms:W3CDTF">2021-03-15T23:11:32Z</dcterms:created>
  <dcterms:modified xsi:type="dcterms:W3CDTF">2021-03-16T01:00:54Z</dcterms:modified>
</cp:coreProperties>
</file>